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presProps" Target="presProps.xml" /><Relationship Id="rId3" Type="http://schemas.openxmlformats.org/officeDocument/2006/relationships/slide" Target="slides/slide2.xml" /><Relationship Id="rId21" Type="http://schemas.openxmlformats.org/officeDocument/2006/relationships/tableStyles" Target="tableStyle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1.pn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 /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6"/>
            <a:ext cx="8689976" cy="1805486"/>
          </a:xfrm>
        </p:spPr>
        <p:txBody>
          <a:bodyPr/>
          <a:lstStyle/>
          <a:p>
            <a:r>
              <a:rPr lang="en-US" dirty="0"/>
              <a:t>RESEARCH and its importance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00B0F0"/>
                </a:solidFill>
              </a:rPr>
              <a:t>Dr. SMM. </a:t>
            </a:r>
            <a:r>
              <a:rPr lang="en-US" dirty="0" err="1">
                <a:solidFill>
                  <a:srgbClr val="00B0F0"/>
                </a:solidFill>
              </a:rPr>
              <a:t>mazahir</a:t>
            </a:r>
            <a:endParaRPr lang="en-US" dirty="0">
              <a:solidFill>
                <a:srgbClr val="00B0F0"/>
              </a:solidFill>
            </a:endParaRPr>
          </a:p>
          <a:p>
            <a:r>
              <a:rPr lang="en-US" dirty="0">
                <a:solidFill>
                  <a:srgbClr val="00B0F0"/>
                </a:solidFill>
              </a:rPr>
              <a:t>Dean/</a:t>
            </a:r>
            <a:r>
              <a:rPr lang="en-US" dirty="0" err="1">
                <a:solidFill>
                  <a:srgbClr val="00B0F0"/>
                </a:solidFill>
              </a:rPr>
              <a:t>fia</a:t>
            </a:r>
            <a:r>
              <a:rPr lang="en-US" dirty="0">
                <a:solidFill>
                  <a:srgbClr val="00B0F0"/>
                </a:solidFill>
              </a:rPr>
              <a:t>/</a:t>
            </a:r>
            <a:r>
              <a:rPr lang="en-US" dirty="0" err="1">
                <a:solidFill>
                  <a:srgbClr val="00B0F0"/>
                </a:solidFill>
              </a:rPr>
              <a:t>seusl</a:t>
            </a:r>
            <a:endParaRPr lang="en-US" dirty="0">
              <a:solidFill>
                <a:srgbClr val="00B0F0"/>
              </a:solidFill>
            </a:endParaRPr>
          </a:p>
          <a:p>
            <a:r>
              <a:rPr lang="en-US" dirty="0">
                <a:solidFill>
                  <a:srgbClr val="00B0F0"/>
                </a:solidFill>
              </a:rPr>
              <a:t>14.06.2020</a:t>
            </a:r>
          </a:p>
        </p:txBody>
      </p:sp>
    </p:spTree>
    <p:extLst>
      <p:ext uri="{BB962C8B-B14F-4D97-AF65-F5344CB8AC3E}">
        <p14:creationId xmlns:p14="http://schemas.microsoft.com/office/powerpoint/2010/main" val="4276461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02. To Make Changes</a:t>
            </a:r>
            <a:br>
              <a:rPr lang="en-US" cap="none" dirty="0"/>
            </a:b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sz="2800" cap="none" dirty="0" err="1">
                <a:latin typeface="Kalaham" pitchFamily="2" charset="0"/>
              </a:rPr>
              <a:t>xU</a:t>
            </a:r>
            <a:r>
              <a:rPr lang="en-US" sz="2800" cap="none" dirty="0">
                <a:latin typeface="Kalaham" pitchFamily="2" charset="0"/>
              </a:rPr>
              <a:t> </a:t>
            </a:r>
            <a:r>
              <a:rPr lang="en-US" sz="2800" cap="none" dirty="0" err="1">
                <a:latin typeface="Kalaham" pitchFamily="2" charset="0"/>
              </a:rPr>
              <a:t>gpur;rpidapd</a:t>
            </a:r>
            <a:r>
              <a:rPr lang="en-US" sz="2800" cap="none" dirty="0">
                <a:latin typeface="Kalaham" pitchFamily="2" charset="0"/>
              </a:rPr>
              <a:t>; </a:t>
            </a:r>
            <a:r>
              <a:rPr lang="en-US" sz="2800" cap="none" dirty="0"/>
              <a:t>route cause </a:t>
            </a:r>
            <a:r>
              <a:rPr lang="en-US" sz="2800" cap="none" dirty="0">
                <a:latin typeface="Kalaham" pitchFamily="2" charset="0"/>
              </a:rPr>
              <a:t>If; </a:t>
            </a:r>
            <a:r>
              <a:rPr lang="en-US" sz="2800" cap="none" dirty="0" err="1">
                <a:latin typeface="Kalaham" pitchFamily="2" charset="0"/>
              </a:rPr>
              <a:t>fz;Lgpbj;J</a:t>
            </a:r>
            <a:r>
              <a:rPr lang="en-US" sz="2800" cap="none" dirty="0">
                <a:latin typeface="Kalaham" pitchFamily="2" charset="0"/>
              </a:rPr>
              <a:t>&gt; </a:t>
            </a:r>
            <a:r>
              <a:rPr lang="en-US" sz="2800" cap="none" dirty="0" err="1">
                <a:latin typeface="Kalaham" pitchFamily="2" charset="0"/>
              </a:rPr>
              <a:t>khw;wj;ij</a:t>
            </a:r>
            <a:r>
              <a:rPr lang="en-US" sz="2800" cap="none" dirty="0">
                <a:latin typeface="Kalaham" pitchFamily="2" charset="0"/>
              </a:rPr>
              <a:t> </a:t>
            </a:r>
            <a:r>
              <a:rPr lang="en-US" sz="2800" cap="none" dirty="0" err="1">
                <a:latin typeface="Kalaham" pitchFamily="2" charset="0"/>
              </a:rPr>
              <a:t>Vw;gLj;jy</a:t>
            </a:r>
            <a:r>
              <a:rPr lang="en-US" sz="2800" cap="none" dirty="0">
                <a:latin typeface="Kalaham" pitchFamily="2" charset="0"/>
              </a:rPr>
              <a:t>;</a:t>
            </a:r>
          </a:p>
          <a:p>
            <a:pPr algn="just"/>
            <a:r>
              <a:rPr lang="en-US" sz="2800" cap="none" dirty="0"/>
              <a:t>Environmental Policies and Educational Policies</a:t>
            </a:r>
          </a:p>
          <a:p>
            <a:pPr algn="just"/>
            <a:r>
              <a:rPr lang="en-US" sz="2800" cap="none" dirty="0"/>
              <a:t>Use of polythene </a:t>
            </a:r>
          </a:p>
          <a:p>
            <a:pPr algn="just"/>
            <a:r>
              <a:rPr lang="en-US" sz="2800" cap="none" dirty="0"/>
              <a:t>Grade 5 scholarship examination</a:t>
            </a:r>
          </a:p>
          <a:p>
            <a:pPr marL="0" indent="0">
              <a:buNone/>
            </a:pPr>
            <a:r>
              <a:rPr lang="en-US" cap="none" dirty="0"/>
              <a:t>  </a:t>
            </a:r>
          </a:p>
          <a:p>
            <a:endParaRPr lang="en-US" cap="none" dirty="0">
              <a:latin typeface="Kalaham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43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03. To Improve Standards of Living</a:t>
            </a:r>
            <a:br>
              <a:rPr lang="en-US" cap="none" dirty="0"/>
            </a:b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cap="none" dirty="0" err="1">
                <a:latin typeface="Kalaham" pitchFamily="2" charset="0"/>
              </a:rPr>
              <a:t>Gjpa</a:t>
            </a:r>
            <a:r>
              <a:rPr lang="en-US" sz="2800" cap="none" dirty="0">
                <a:latin typeface="Kalaham" pitchFamily="2" charset="0"/>
              </a:rPr>
              <a:t> </a:t>
            </a:r>
            <a:r>
              <a:rPr lang="en-US" sz="2800" cap="none" dirty="0" err="1">
                <a:latin typeface="Kalaham" pitchFamily="2" charset="0"/>
              </a:rPr>
              <a:t>fz;Lgpbg;Gfs</a:t>
            </a:r>
            <a:r>
              <a:rPr lang="en-US" sz="2800" cap="none" dirty="0">
                <a:latin typeface="Kalaham" pitchFamily="2" charset="0"/>
              </a:rPr>
              <a:t>;</a:t>
            </a:r>
          </a:p>
          <a:p>
            <a:r>
              <a:rPr lang="en-US" sz="2800" cap="none" dirty="0" err="1">
                <a:latin typeface="Kalaham" pitchFamily="2" charset="0"/>
              </a:rPr>
              <a:t>tPl;LgNahfg</a:t>
            </a:r>
            <a:r>
              <a:rPr lang="en-US" sz="2800" cap="none" dirty="0">
                <a:latin typeface="Kalaham" pitchFamily="2" charset="0"/>
              </a:rPr>
              <a:t>; </a:t>
            </a:r>
            <a:r>
              <a:rPr lang="en-US" sz="2800" cap="none" dirty="0" err="1">
                <a:latin typeface="Kalaham" pitchFamily="2" charset="0"/>
              </a:rPr>
              <a:t>nghUl;fs</a:t>
            </a:r>
            <a:r>
              <a:rPr lang="en-US" sz="2800" cap="none" dirty="0">
                <a:latin typeface="Kalaham" pitchFamily="2" charset="0"/>
              </a:rPr>
              <a:t>;</a:t>
            </a:r>
          </a:p>
          <a:p>
            <a:r>
              <a:rPr lang="en-US" sz="2800" cap="none" dirty="0" err="1">
                <a:latin typeface="Kalaham" pitchFamily="2" charset="0"/>
              </a:rPr>
              <a:t>tho;it</a:t>
            </a:r>
            <a:r>
              <a:rPr lang="en-US" sz="2800" cap="none" dirty="0">
                <a:latin typeface="Kalaham" pitchFamily="2" charset="0"/>
              </a:rPr>
              <a:t> ,</a:t>
            </a:r>
            <a:r>
              <a:rPr lang="en-US" sz="2800" cap="none" dirty="0" err="1">
                <a:latin typeface="Kalaham" pitchFamily="2" charset="0"/>
              </a:rPr>
              <a:t>yFgLj;Jtjw;fhd</a:t>
            </a:r>
            <a:r>
              <a:rPr lang="en-US" sz="2800" cap="none" dirty="0">
                <a:latin typeface="Kalaham" pitchFamily="2" charset="0"/>
              </a:rPr>
              <a:t> </a:t>
            </a:r>
            <a:r>
              <a:rPr lang="en-US" sz="2800" cap="none" dirty="0" err="1">
                <a:latin typeface="Kalaham" pitchFamily="2" charset="0"/>
              </a:rPr>
              <a:t>topKiwfs</a:t>
            </a:r>
            <a:r>
              <a:rPr lang="en-US" sz="2800" cap="none" dirty="0">
                <a:latin typeface="Kalaham" pitchFamily="2" charset="0"/>
              </a:rPr>
              <a:t>; (</a:t>
            </a:r>
            <a:r>
              <a:rPr lang="en-US" sz="2800" cap="none" dirty="0" err="1">
                <a:latin typeface="Kalaham" pitchFamily="2" charset="0"/>
              </a:rPr>
              <a:t>Nghf;Ftuj;J</a:t>
            </a:r>
            <a:r>
              <a:rPr lang="en-US" sz="2800" cap="none" dirty="0">
                <a:latin typeface="Kalaham" pitchFamily="2" charset="0"/>
              </a:rPr>
              <a:t> </a:t>
            </a:r>
            <a:r>
              <a:rPr lang="en-US" sz="2800" cap="none" dirty="0" err="1">
                <a:latin typeface="Kalaham" pitchFamily="2" charset="0"/>
              </a:rPr>
              <a:t>rhjdq;fs</a:t>
            </a:r>
            <a:r>
              <a:rPr lang="en-US" sz="2800" cap="none" dirty="0">
                <a:latin typeface="Kalaham" pitchFamily="2" charset="0"/>
              </a:rPr>
              <a:t>;)</a:t>
            </a:r>
          </a:p>
        </p:txBody>
      </p:sp>
    </p:spTree>
    <p:extLst>
      <p:ext uri="{BB962C8B-B14F-4D97-AF65-F5344CB8AC3E}">
        <p14:creationId xmlns:p14="http://schemas.microsoft.com/office/powerpoint/2010/main" val="1971075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04. To Ensure A Safer Life</a:t>
            </a:r>
            <a:br>
              <a:rPr lang="en-US" cap="none" dirty="0"/>
            </a:b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043953"/>
            <a:ext cx="10363826" cy="4128247"/>
          </a:xfrm>
        </p:spPr>
        <p:txBody>
          <a:bodyPr>
            <a:noAutofit/>
          </a:bodyPr>
          <a:lstStyle/>
          <a:p>
            <a:pPr algn="just"/>
            <a:r>
              <a:rPr lang="en-US" sz="2800" cap="none" dirty="0"/>
              <a:t>Health, Nutrition, Food Technology, Medicine </a:t>
            </a:r>
            <a:r>
              <a:rPr lang="en-US" sz="2800" cap="none" dirty="0">
                <a:latin typeface="Kalaham" pitchFamily="2" charset="0"/>
              </a:rPr>
              <a:t>,y; </a:t>
            </a:r>
            <a:r>
              <a:rPr lang="en-US" sz="2800" cap="none" dirty="0" err="1">
                <a:latin typeface="Kalaham" pitchFamily="2" charset="0"/>
              </a:rPr>
              <a:t>Gjpa</a:t>
            </a:r>
            <a:r>
              <a:rPr lang="en-US" sz="2800" cap="none" dirty="0">
                <a:latin typeface="Kalaham" pitchFamily="2" charset="0"/>
              </a:rPr>
              <a:t> </a:t>
            </a:r>
            <a:r>
              <a:rPr lang="en-US" sz="2800" cap="none" dirty="0" err="1">
                <a:latin typeface="Kalaham" pitchFamily="2" charset="0"/>
              </a:rPr>
              <a:t>fz;Lgpbg;Gfs</a:t>
            </a:r>
            <a:r>
              <a:rPr lang="en-US" sz="2800" cap="none" dirty="0">
                <a:latin typeface="Kalaham" pitchFamily="2" charset="0"/>
              </a:rPr>
              <a:t>;&gt; </a:t>
            </a:r>
            <a:r>
              <a:rPr lang="en-US" sz="2800" cap="none" dirty="0" err="1">
                <a:latin typeface="Kalaham" pitchFamily="2" charset="0"/>
              </a:rPr>
              <a:t>mtw;wpd</a:t>
            </a:r>
            <a:r>
              <a:rPr lang="en-US" sz="2800" cap="none" dirty="0">
                <a:latin typeface="Kalaham" pitchFamily="2" charset="0"/>
              </a:rPr>
              <a:t>; </a:t>
            </a:r>
            <a:r>
              <a:rPr lang="en-US" sz="2800" cap="none" dirty="0" err="1">
                <a:latin typeface="Kalaham" pitchFamily="2" charset="0"/>
              </a:rPr>
              <a:t>tsh;r;rp</a:t>
            </a:r>
            <a:endParaRPr lang="en-US" sz="2800" cap="none" dirty="0">
              <a:latin typeface="Kalaham" pitchFamily="2" charset="0"/>
            </a:endParaRPr>
          </a:p>
          <a:p>
            <a:pPr algn="just"/>
            <a:r>
              <a:rPr lang="en-US" sz="2800" cap="none" dirty="0" err="1">
                <a:latin typeface="Kalaham" pitchFamily="2" charset="0"/>
              </a:rPr>
              <a:t>mtw;wpd</a:t>
            </a:r>
            <a:r>
              <a:rPr lang="en-US" sz="2800" cap="none" dirty="0">
                <a:latin typeface="Kalaham" pitchFamily="2" charset="0"/>
              </a:rPr>
              <a:t>; %</a:t>
            </a:r>
            <a:r>
              <a:rPr lang="en-US" sz="2800" cap="none" dirty="0" err="1">
                <a:latin typeface="Kalaham" pitchFamily="2" charset="0"/>
              </a:rPr>
              <a:t>yk</a:t>
            </a:r>
            <a:r>
              <a:rPr lang="en-US" sz="2800" cap="none" dirty="0">
                <a:latin typeface="Kalaham" pitchFamily="2" charset="0"/>
              </a:rPr>
              <a:t>; </a:t>
            </a:r>
            <a:r>
              <a:rPr lang="en-US" sz="2800" cap="none" dirty="0" err="1">
                <a:latin typeface="Kalaham" pitchFamily="2" charset="0"/>
              </a:rPr>
              <a:t>ghJfhg;ghd</a:t>
            </a:r>
            <a:r>
              <a:rPr lang="en-US" sz="2800" cap="none" dirty="0">
                <a:latin typeface="Kalaham" pitchFamily="2" charset="0"/>
              </a:rPr>
              <a:t> </a:t>
            </a:r>
            <a:r>
              <a:rPr lang="en-US" sz="2800" cap="none" dirty="0" err="1">
                <a:latin typeface="Kalaham" pitchFamily="2" charset="0"/>
              </a:rPr>
              <a:t>tho;T</a:t>
            </a:r>
            <a:r>
              <a:rPr lang="en-US" sz="2800" cap="none" dirty="0">
                <a:latin typeface="Kalaham" pitchFamily="2" charset="0"/>
              </a:rPr>
              <a:t> – </a:t>
            </a:r>
            <a:r>
              <a:rPr lang="en-US" sz="2800" cap="none" dirty="0" err="1">
                <a:latin typeface="Kalaham" pitchFamily="2" charset="0"/>
              </a:rPr>
              <a:t>tho;tpd</a:t>
            </a:r>
            <a:r>
              <a:rPr lang="en-US" sz="2800" cap="none" dirty="0">
                <a:latin typeface="Kalaham" pitchFamily="2" charset="0"/>
              </a:rPr>
              <a:t>; </a:t>
            </a:r>
            <a:r>
              <a:rPr lang="en-US" sz="2800" cap="none" dirty="0" err="1">
                <a:latin typeface="Kalaham" pitchFamily="2" charset="0"/>
              </a:rPr>
              <a:t>vjph;ghh;f;if</a:t>
            </a:r>
            <a:r>
              <a:rPr lang="en-US" sz="2800" cap="none" dirty="0">
                <a:latin typeface="Kalaham" pitchFamily="2" charset="0"/>
              </a:rPr>
              <a:t> </a:t>
            </a:r>
            <a:r>
              <a:rPr lang="en-US" sz="2800" cap="none" dirty="0" err="1">
                <a:latin typeface="Kalaham" pitchFamily="2" charset="0"/>
              </a:rPr>
              <a:t>taJ</a:t>
            </a:r>
            <a:r>
              <a:rPr lang="en-US" sz="2800" cap="none" dirty="0">
                <a:latin typeface="Kalaham" pitchFamily="2" charset="0"/>
              </a:rPr>
              <a:t> </a:t>
            </a:r>
            <a:r>
              <a:rPr lang="en-US" sz="2800" cap="none" dirty="0" err="1">
                <a:latin typeface="Kalaham" pitchFamily="2" charset="0"/>
              </a:rPr>
              <a:t>mjpfhpj;jy</a:t>
            </a:r>
            <a:r>
              <a:rPr lang="en-US" sz="2800" cap="none" dirty="0">
                <a:latin typeface="Kalaham" pitchFamily="2" charset="0"/>
              </a:rPr>
              <a:t>;&gt; </a:t>
            </a:r>
            <a:r>
              <a:rPr lang="en-US" sz="2800" cap="none" dirty="0" err="1">
                <a:latin typeface="Kalaham" pitchFamily="2" charset="0"/>
              </a:rPr>
              <a:t>MNuhf;fpaj;jpw;fhd</a:t>
            </a:r>
            <a:r>
              <a:rPr lang="en-US" sz="2800" cap="none" dirty="0">
                <a:latin typeface="Kalaham" pitchFamily="2" charset="0"/>
              </a:rPr>
              <a:t> </a:t>
            </a:r>
            <a:r>
              <a:rPr lang="en-US" sz="2800" cap="none" dirty="0" err="1">
                <a:latin typeface="Kalaham" pitchFamily="2" charset="0"/>
              </a:rPr>
              <a:t>trjpfs</a:t>
            </a:r>
            <a:r>
              <a:rPr lang="en-US" sz="2800" cap="none" dirty="0">
                <a:latin typeface="Kalaham" pitchFamily="2" charset="0"/>
              </a:rPr>
              <a:t>; </a:t>
            </a:r>
            <a:r>
              <a:rPr lang="en-US" sz="2800" cap="none" dirty="0" err="1">
                <a:latin typeface="Kalaham" pitchFamily="2" charset="0"/>
              </a:rPr>
              <a:t>mjpfupg;G</a:t>
            </a:r>
            <a:endParaRPr lang="en-US" sz="2800" cap="none" dirty="0">
              <a:latin typeface="Kalaham" pitchFamily="2" charset="0"/>
            </a:endParaRPr>
          </a:p>
          <a:p>
            <a:pPr algn="just"/>
            <a:r>
              <a:rPr lang="en-US" sz="2800" cap="none" dirty="0" err="1">
                <a:latin typeface="Kalaham" pitchFamily="2" charset="0"/>
              </a:rPr>
              <a:t>rpy</a:t>
            </a:r>
            <a:r>
              <a:rPr lang="en-US" sz="2800" cap="none" dirty="0">
                <a:latin typeface="Kalaham" pitchFamily="2" charset="0"/>
              </a:rPr>
              <a:t> </a:t>
            </a:r>
            <a:r>
              <a:rPr lang="en-US" sz="2800" cap="none" dirty="0" err="1">
                <a:latin typeface="Kalaham" pitchFamily="2" charset="0"/>
              </a:rPr>
              <a:t>Neha;fs</a:t>
            </a:r>
            <a:r>
              <a:rPr lang="en-US" sz="2800" cap="none" dirty="0">
                <a:latin typeface="Kalaham" pitchFamily="2" charset="0"/>
              </a:rPr>
              <a:t>; </a:t>
            </a:r>
            <a:r>
              <a:rPr lang="en-US" sz="2800" cap="none" dirty="0" err="1">
                <a:latin typeface="Kalaham" pitchFamily="2" charset="0"/>
              </a:rPr>
              <a:t>KOikahf</a:t>
            </a:r>
            <a:r>
              <a:rPr lang="en-US" sz="2800" cap="none" dirty="0">
                <a:latin typeface="Kalaham" pitchFamily="2" charset="0"/>
              </a:rPr>
              <a:t> ,</a:t>
            </a:r>
            <a:r>
              <a:rPr lang="en-US" sz="2800" cap="none">
                <a:latin typeface="Kalaham" pitchFamily="2" charset="0"/>
              </a:rPr>
              <a:t>y;yhnjhope;jik</a:t>
            </a:r>
            <a:r>
              <a:rPr lang="en-US" sz="2800" cap="none" dirty="0">
                <a:latin typeface="Kalaham" pitchFamily="2" charset="0"/>
              </a:rPr>
              <a:t>. (</a:t>
            </a:r>
            <a:r>
              <a:rPr lang="en-US" sz="2800" cap="none" dirty="0" err="1">
                <a:latin typeface="Kalaham" pitchFamily="2" charset="0"/>
              </a:rPr>
              <a:t>NghypNah</a:t>
            </a:r>
            <a:r>
              <a:rPr lang="en-US" sz="2800" cap="none" dirty="0">
                <a:latin typeface="Kalaham" pitchFamily="2" charset="0"/>
              </a:rPr>
              <a:t>&gt; </a:t>
            </a:r>
            <a:r>
              <a:rPr lang="en-US" sz="2800" cap="none" dirty="0" err="1">
                <a:latin typeface="Kalaham" pitchFamily="2" charset="0"/>
              </a:rPr>
              <a:t>nghpak;ik</a:t>
            </a:r>
            <a:r>
              <a:rPr lang="en-US" sz="2800" cap="none" dirty="0">
                <a:latin typeface="Kalaham" pitchFamily="2" charset="0"/>
              </a:rPr>
              <a:t>&gt; </a:t>
            </a:r>
            <a:r>
              <a:rPr lang="en-US" sz="2800" cap="none" dirty="0" err="1">
                <a:latin typeface="Kalaham" pitchFamily="2" charset="0"/>
              </a:rPr>
              <a:t>kNyupah</a:t>
            </a:r>
            <a:r>
              <a:rPr lang="en-US" sz="2800" cap="none" dirty="0">
                <a:latin typeface="Kalaham" pitchFamily="2" charset="0"/>
              </a:rPr>
              <a:t>..) </a:t>
            </a:r>
          </a:p>
          <a:p>
            <a:pPr algn="just"/>
            <a:r>
              <a:rPr lang="en-US" sz="2800" cap="none" dirty="0"/>
              <a:t> </a:t>
            </a:r>
            <a:r>
              <a:rPr lang="en-US" sz="2800" cap="none" dirty="0" err="1">
                <a:latin typeface="Kalaham" pitchFamily="2" charset="0"/>
              </a:rPr>
              <a:t>Nghf;Ftuj;J</a:t>
            </a:r>
            <a:r>
              <a:rPr lang="en-US" sz="2800" cap="none" dirty="0">
                <a:latin typeface="Kalaham" pitchFamily="2" charset="0"/>
              </a:rPr>
              <a:t> </a:t>
            </a:r>
            <a:r>
              <a:rPr lang="en-US" sz="2800" cap="none" dirty="0" err="1">
                <a:latin typeface="Kalaham" pitchFamily="2" charset="0"/>
              </a:rPr>
              <a:t>rhjdq;fspy</a:t>
            </a:r>
            <a:r>
              <a:rPr lang="en-US" sz="2800" cap="none" dirty="0">
                <a:latin typeface="Kalaham" pitchFamily="2" charset="0"/>
              </a:rPr>
              <a:t>; </a:t>
            </a:r>
            <a:r>
              <a:rPr lang="en-US" sz="2800" cap="none" dirty="0" err="1">
                <a:latin typeface="Kalaham" pitchFamily="2" charset="0"/>
              </a:rPr>
              <a:t>cs;s</a:t>
            </a:r>
            <a:r>
              <a:rPr lang="en-US" sz="2800" cap="none" dirty="0">
                <a:latin typeface="Kalaham" pitchFamily="2" charset="0"/>
              </a:rPr>
              <a:t> </a:t>
            </a:r>
            <a:r>
              <a:rPr lang="en-US" sz="2800" cap="none" dirty="0" err="1">
                <a:latin typeface="Kalaham" pitchFamily="2" charset="0"/>
              </a:rPr>
              <a:t>ghJfhg;G</a:t>
            </a:r>
            <a:r>
              <a:rPr lang="en-US" sz="2800" cap="none" dirty="0">
                <a:latin typeface="Kalaham" pitchFamily="2" charset="0"/>
              </a:rPr>
              <a:t> </a:t>
            </a:r>
            <a:r>
              <a:rPr lang="en-US" sz="2800" cap="none" dirty="0" err="1">
                <a:latin typeface="Kalaham" pitchFamily="2" charset="0"/>
              </a:rPr>
              <a:t>Vw;ghLfs</a:t>
            </a:r>
            <a:r>
              <a:rPr lang="en-US" sz="2800" cap="none" dirty="0">
                <a:latin typeface="Kalaham" pitchFamily="2" charset="0"/>
              </a:rPr>
              <a:t>;</a:t>
            </a:r>
            <a:endParaRPr lang="en-US" sz="2800" cap="none" dirty="0"/>
          </a:p>
        </p:txBody>
      </p:sp>
    </p:spTree>
    <p:extLst>
      <p:ext uri="{BB962C8B-B14F-4D97-AF65-F5344CB8AC3E}">
        <p14:creationId xmlns:p14="http://schemas.microsoft.com/office/powerpoint/2010/main" val="3766641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05. To Know the Truth</a:t>
            </a:r>
            <a:br>
              <a:rPr lang="en-US" cap="none" dirty="0"/>
            </a:b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cap="none" dirty="0" err="1">
                <a:latin typeface="Kalaham" pitchFamily="2" charset="0"/>
              </a:rPr>
              <a:t>gpioahd</a:t>
            </a:r>
            <a:r>
              <a:rPr lang="en-US" sz="2800" cap="none" dirty="0">
                <a:latin typeface="Kalaham" pitchFamily="2" charset="0"/>
              </a:rPr>
              <a:t> </a:t>
            </a:r>
            <a:r>
              <a:rPr lang="en-US" sz="2800" cap="none" dirty="0" err="1">
                <a:latin typeface="Kalaham" pitchFamily="2" charset="0"/>
              </a:rPr>
              <a:t>rpe;jidfisAk</a:t>
            </a:r>
            <a:r>
              <a:rPr lang="en-US" sz="2800" cap="none" dirty="0">
                <a:latin typeface="Kalaham" pitchFamily="2" charset="0"/>
              </a:rPr>
              <a:t>; </a:t>
            </a:r>
            <a:r>
              <a:rPr lang="en-US" sz="2800" cap="none" dirty="0" err="1">
                <a:latin typeface="Kalaham" pitchFamily="2" charset="0"/>
              </a:rPr>
              <a:t>nfhs;iffisAk</a:t>
            </a:r>
            <a:r>
              <a:rPr lang="en-US" sz="2800" cap="none" dirty="0">
                <a:latin typeface="Kalaham" pitchFamily="2" charset="0"/>
              </a:rPr>
              <a:t>; </a:t>
            </a:r>
            <a:r>
              <a:rPr lang="en-US" sz="2800" cap="none" dirty="0" err="1">
                <a:latin typeface="Kalaham" pitchFamily="2" charset="0"/>
              </a:rPr>
              <a:t>fUj;Jf;fisAk</a:t>
            </a:r>
            <a:r>
              <a:rPr lang="en-US" sz="2800" cap="none" dirty="0">
                <a:latin typeface="Kalaham" pitchFamily="2" charset="0"/>
              </a:rPr>
              <a:t>; </a:t>
            </a:r>
            <a:r>
              <a:rPr lang="en-US" sz="2800" cap="none" dirty="0" err="1">
                <a:latin typeface="Kalaham" pitchFamily="2" charset="0"/>
              </a:rPr>
              <a:t>Ghpe;J</a:t>
            </a:r>
            <a:r>
              <a:rPr lang="en-US" sz="2800" cap="none" dirty="0">
                <a:latin typeface="Kalaham" pitchFamily="2" charset="0"/>
              </a:rPr>
              <a:t>&gt; </a:t>
            </a:r>
            <a:r>
              <a:rPr lang="en-US" sz="2800" cap="none" dirty="0" err="1">
                <a:latin typeface="Kalaham" pitchFamily="2" charset="0"/>
              </a:rPr>
              <a:t>mtw;wpd</a:t>
            </a:r>
            <a:r>
              <a:rPr lang="en-US" sz="2800" cap="none" dirty="0">
                <a:latin typeface="Kalaham" pitchFamily="2" charset="0"/>
              </a:rPr>
              <a:t>; </a:t>
            </a:r>
            <a:r>
              <a:rPr lang="en-US" sz="2800" cap="none" dirty="0" err="1">
                <a:latin typeface="Kalaham" pitchFamily="2" charset="0"/>
              </a:rPr>
              <a:t>cz;ikj</a:t>
            </a:r>
            <a:r>
              <a:rPr lang="en-US" sz="2800" cap="none" dirty="0">
                <a:latin typeface="Kalaham" pitchFamily="2" charset="0"/>
              </a:rPr>
              <a:t>; </a:t>
            </a:r>
            <a:r>
              <a:rPr lang="en-US" sz="2800" cap="none" dirty="0" err="1">
                <a:latin typeface="Kalaham" pitchFamily="2" charset="0"/>
              </a:rPr>
              <a:t>jd;ikia</a:t>
            </a:r>
            <a:r>
              <a:rPr lang="en-US" sz="2800" cap="none" dirty="0">
                <a:latin typeface="Kalaham" pitchFamily="2" charset="0"/>
              </a:rPr>
              <a:t> </a:t>
            </a:r>
            <a:r>
              <a:rPr lang="en-US" sz="2800" cap="none" dirty="0" err="1">
                <a:latin typeface="Kalaham" pitchFamily="2" charset="0"/>
              </a:rPr>
              <a:t>mwpe;J</a:t>
            </a:r>
            <a:r>
              <a:rPr lang="en-US" sz="2800" cap="none" dirty="0">
                <a:latin typeface="Kalaham" pitchFamily="2" charset="0"/>
              </a:rPr>
              <a:t> </a:t>
            </a:r>
            <a:r>
              <a:rPr lang="en-US" sz="2800" cap="none" dirty="0" err="1">
                <a:latin typeface="Kalaham" pitchFamily="2" charset="0"/>
              </a:rPr>
              <a:t>nfhs;sy</a:t>
            </a:r>
            <a:r>
              <a:rPr lang="en-US" sz="2800" cap="none" dirty="0">
                <a:latin typeface="Kalaham" pitchFamily="2" charset="0"/>
              </a:rPr>
              <a:t>;</a:t>
            </a:r>
          </a:p>
          <a:p>
            <a:pPr algn="just"/>
            <a:r>
              <a:rPr lang="en-US" sz="2800" cap="none" dirty="0" err="1">
                <a:latin typeface="Kalaham" pitchFamily="2" charset="0"/>
              </a:rPr>
              <a:t>mj;itjk</a:t>
            </a:r>
            <a:r>
              <a:rPr lang="en-US" sz="2800" cap="none" dirty="0">
                <a:latin typeface="Kalaham" pitchFamily="2" charset="0"/>
              </a:rPr>
              <a:t>;&gt; </a:t>
            </a:r>
            <a:r>
              <a:rPr lang="en-US" sz="2800" cap="none" dirty="0" err="1">
                <a:latin typeface="Kalaham" pitchFamily="2" charset="0"/>
              </a:rPr>
              <a:t>Nrh</a:t>
            </a:r>
            <a:r>
              <a:rPr lang="en-US" sz="2800" cap="none" dirty="0">
                <a:latin typeface="Kalaham" pitchFamily="2" charset="0"/>
              </a:rPr>
              <a:t>\</a:t>
            </a:r>
            <a:r>
              <a:rPr lang="en-US" sz="2800" cap="none" dirty="0" err="1">
                <a:latin typeface="Kalaham" pitchFamily="2" charset="0"/>
              </a:rPr>
              <a:t>yp</a:t>
            </a:r>
            <a:r>
              <a:rPr lang="en-US" sz="2800" cap="none" dirty="0">
                <a:latin typeface="Kalaham" pitchFamily="2" charset="0"/>
              </a:rPr>
              <a:t>]k;&gt; [</a:t>
            </a:r>
            <a:r>
              <a:rPr lang="en-US" sz="2800" cap="none" dirty="0" err="1">
                <a:latin typeface="Kalaham" pitchFamily="2" charset="0"/>
              </a:rPr>
              <a:t>dehafk</a:t>
            </a:r>
            <a:r>
              <a:rPr lang="en-US" sz="2800" cap="none" dirty="0">
                <a:latin typeface="Kalaham" pitchFamily="2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382956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06. To Explore the History</a:t>
            </a:r>
            <a:br>
              <a:rPr lang="en-US" cap="none" dirty="0"/>
            </a:b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en-US" sz="2800" cap="none" dirty="0" err="1">
                <a:latin typeface="Kalaham" pitchFamily="2" charset="0"/>
              </a:rPr>
              <a:t>tuyhw;iw</a:t>
            </a:r>
            <a:r>
              <a:rPr lang="en-US" sz="2800" cap="none" dirty="0">
                <a:latin typeface="Kalaham" pitchFamily="2" charset="0"/>
              </a:rPr>
              <a:t> </a:t>
            </a:r>
            <a:r>
              <a:rPr lang="en-US" sz="2800" cap="none" dirty="0" err="1">
                <a:latin typeface="Kalaham" pitchFamily="2" charset="0"/>
              </a:rPr>
              <a:t>tFj;jy</a:t>
            </a:r>
            <a:r>
              <a:rPr lang="en-US" sz="2800" cap="none" dirty="0">
                <a:latin typeface="Kalaham" pitchFamily="2" charset="0"/>
              </a:rPr>
              <a:t>;&gt; </a:t>
            </a:r>
            <a:r>
              <a:rPr lang="en-US" sz="2800" cap="none" dirty="0" err="1">
                <a:latin typeface="Kalaham" pitchFamily="2" charset="0"/>
              </a:rPr>
              <a:t>xOq;FgLj;jy</a:t>
            </a:r>
            <a:r>
              <a:rPr lang="en-US" sz="2800" cap="none" dirty="0">
                <a:latin typeface="Kalaham" pitchFamily="2" charset="0"/>
              </a:rPr>
              <a:t>; </a:t>
            </a:r>
            <a:r>
              <a:rPr lang="en-US" sz="2800" cap="none" dirty="0" err="1">
                <a:latin typeface="Kalaham" pitchFamily="2" charset="0"/>
              </a:rPr>
              <a:t>kw;Wk</a:t>
            </a:r>
            <a:r>
              <a:rPr lang="en-US" sz="2800" cap="none" dirty="0">
                <a:latin typeface="Kalaham" pitchFamily="2" charset="0"/>
              </a:rPr>
              <a:t>; </a:t>
            </a:r>
            <a:r>
              <a:rPr lang="en-US" sz="2800" cap="none" dirty="0" err="1">
                <a:latin typeface="Kalaham" pitchFamily="2" charset="0"/>
              </a:rPr>
              <a:t>epWTjy</a:t>
            </a:r>
            <a:r>
              <a:rPr lang="en-US" sz="2800" cap="none" dirty="0">
                <a:latin typeface="Kalaham" pitchFamily="2" charset="0"/>
              </a:rPr>
              <a:t>;</a:t>
            </a:r>
          </a:p>
          <a:p>
            <a:pPr algn="just"/>
            <a:r>
              <a:rPr lang="en-US" sz="2800" cap="none" dirty="0">
                <a:latin typeface="Kalaham" pitchFamily="2" charset="0"/>
              </a:rPr>
              <a:t>,</a:t>
            </a:r>
            <a:r>
              <a:rPr lang="en-US" sz="2800" cap="none" dirty="0" err="1">
                <a:latin typeface="Kalaham" pitchFamily="2" charset="0"/>
              </a:rPr>
              <a:t>yq;if</a:t>
            </a:r>
            <a:r>
              <a:rPr lang="en-US" sz="2800" cap="none" dirty="0">
                <a:latin typeface="Kalaham" pitchFamily="2" charset="0"/>
              </a:rPr>
              <a:t> K];</a:t>
            </a:r>
            <a:r>
              <a:rPr lang="en-US" sz="2800" cap="none" dirty="0" err="1">
                <a:latin typeface="Kalaham" pitchFamily="2" charset="0"/>
              </a:rPr>
              <a:t>ypk;fspd</a:t>
            </a:r>
            <a:r>
              <a:rPr lang="en-US" sz="2800" cap="none" dirty="0">
                <a:latin typeface="Kalaham" pitchFamily="2" charset="0"/>
              </a:rPr>
              <a:t>; </a:t>
            </a:r>
            <a:r>
              <a:rPr lang="en-US" sz="2800" cap="none" dirty="0" err="1">
                <a:latin typeface="Kalaham" pitchFamily="2" charset="0"/>
              </a:rPr>
              <a:t>tuyhW</a:t>
            </a:r>
            <a:r>
              <a:rPr lang="en-US" sz="2800" cap="none" dirty="0">
                <a:latin typeface="Kalaham" pitchFamily="2" charset="0"/>
              </a:rPr>
              <a:t> </a:t>
            </a:r>
            <a:r>
              <a:rPr lang="en-US" sz="2800" cap="none" dirty="0" err="1">
                <a:latin typeface="Kalaham" pitchFamily="2" charset="0"/>
              </a:rPr>
              <a:t>gw;wp</a:t>
            </a:r>
            <a:r>
              <a:rPr lang="en-US" sz="2800" cap="none" dirty="0">
                <a:latin typeface="Kalaham" pitchFamily="2" charset="0"/>
              </a:rPr>
              <a:t> </a:t>
            </a:r>
            <a:r>
              <a:rPr lang="en-US" sz="2800" cap="none" dirty="0" err="1">
                <a:latin typeface="Kalaham" pitchFamily="2" charset="0"/>
              </a:rPr>
              <a:t>Kd;itf;fg;gLk</a:t>
            </a:r>
            <a:r>
              <a:rPr lang="en-US" sz="2800" cap="none" dirty="0">
                <a:latin typeface="Kalaham" pitchFamily="2" charset="0"/>
              </a:rPr>
              <a:t>; </a:t>
            </a:r>
            <a:r>
              <a:rPr lang="en-US" sz="2800" cap="none" dirty="0" err="1">
                <a:latin typeface="Kalaham" pitchFamily="2" charset="0"/>
              </a:rPr>
              <a:t>re;Njfq;fs</a:t>
            </a:r>
            <a:r>
              <a:rPr lang="en-US" sz="2800" cap="none" dirty="0">
                <a:latin typeface="Kalaham" pitchFamily="2" charset="0"/>
              </a:rPr>
              <a:t>;</a:t>
            </a:r>
          </a:p>
          <a:p>
            <a:pPr algn="just"/>
            <a:r>
              <a:rPr lang="en-US" sz="2800" cap="none" dirty="0" err="1">
                <a:latin typeface="Kalaham" pitchFamily="2" charset="0"/>
              </a:rPr>
              <a:t>tuyhw;iw</a:t>
            </a:r>
            <a:r>
              <a:rPr lang="en-US" sz="2800" cap="none" dirty="0">
                <a:latin typeface="Kalaham" pitchFamily="2" charset="0"/>
              </a:rPr>
              <a:t> </a:t>
            </a:r>
            <a:r>
              <a:rPr lang="en-US" sz="2800" cap="none" dirty="0" err="1">
                <a:latin typeface="Kalaham" pitchFamily="2" charset="0"/>
              </a:rPr>
              <a:t>ikag;gLj;jp</a:t>
            </a:r>
            <a:r>
              <a:rPr lang="en-US" sz="2800" cap="none" dirty="0">
                <a:latin typeface="Kalaham" pitchFamily="2" charset="0"/>
              </a:rPr>
              <a:t> </a:t>
            </a:r>
            <a:r>
              <a:rPr lang="en-US" sz="2800" cap="none" dirty="0" err="1">
                <a:latin typeface="Kalaham" pitchFamily="2" charset="0"/>
              </a:rPr>
              <a:t>jpl;lkply</a:t>
            </a:r>
            <a:r>
              <a:rPr lang="en-US" sz="2800" cap="none" dirty="0">
                <a:latin typeface="Kalaham" pitchFamily="2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199092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07. To Understand and Appreciate Arts</a:t>
            </a:r>
            <a:br>
              <a:rPr lang="en-US" cap="none" dirty="0"/>
            </a:b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cap="none" dirty="0" err="1">
                <a:latin typeface="Kalaham" pitchFamily="2" charset="0"/>
              </a:rPr>
              <a:t>fiy</a:t>
            </a:r>
            <a:r>
              <a:rPr lang="en-US" sz="2800" cap="none" dirty="0">
                <a:latin typeface="Kalaham" pitchFamily="2" charset="0"/>
              </a:rPr>
              <a:t>&gt; ,</a:t>
            </a:r>
            <a:r>
              <a:rPr lang="en-US" sz="2800" cap="none" dirty="0" err="1">
                <a:latin typeface="Kalaham" pitchFamily="2" charset="0"/>
              </a:rPr>
              <a:t>yf;fpa</a:t>
            </a:r>
            <a:r>
              <a:rPr lang="en-US" sz="2800" cap="none" dirty="0">
                <a:latin typeface="Kalaham" pitchFamily="2" charset="0"/>
              </a:rPr>
              <a:t> </a:t>
            </a:r>
            <a:r>
              <a:rPr lang="en-US" sz="2800" cap="none" dirty="0" err="1">
                <a:latin typeface="Kalaham" pitchFamily="2" charset="0"/>
              </a:rPr>
              <a:t>tbtq;fs</a:t>
            </a:r>
            <a:r>
              <a:rPr lang="en-US" sz="2800" cap="none" dirty="0">
                <a:latin typeface="Kalaham" pitchFamily="2" charset="0"/>
              </a:rPr>
              <a:t>;&gt; </a:t>
            </a:r>
            <a:r>
              <a:rPr lang="en-US" sz="2800" cap="none" dirty="0" err="1">
                <a:latin typeface="Kalaham" pitchFamily="2" charset="0"/>
              </a:rPr>
              <a:t>mofpaw</a:t>
            </a:r>
            <a:r>
              <a:rPr lang="en-US" sz="2800" cap="none" dirty="0">
                <a:latin typeface="Kalaham" pitchFamily="2" charset="0"/>
              </a:rPr>
              <a:t>; </a:t>
            </a:r>
            <a:r>
              <a:rPr lang="en-US" sz="2800" cap="none" dirty="0" err="1">
                <a:latin typeface="Kalaham" pitchFamily="2" charset="0"/>
              </a:rPr>
              <a:t>fiyfs</a:t>
            </a:r>
            <a:r>
              <a:rPr lang="en-US" sz="2800" cap="none" dirty="0">
                <a:latin typeface="Kalaham" pitchFamily="2" charset="0"/>
              </a:rPr>
              <a:t>; </a:t>
            </a:r>
            <a:r>
              <a:rPr lang="en-US" sz="2800" cap="none" dirty="0" err="1">
                <a:latin typeface="Kalaham" pitchFamily="2" charset="0"/>
              </a:rPr>
              <a:t>gw;wpa</a:t>
            </a:r>
            <a:r>
              <a:rPr lang="en-US" sz="2800" cap="none" dirty="0">
                <a:latin typeface="Kalaham" pitchFamily="2" charset="0"/>
              </a:rPr>
              <a:t> </a:t>
            </a:r>
            <a:r>
              <a:rPr lang="en-US" sz="2800" cap="none" dirty="0" err="1">
                <a:latin typeface="Kalaham" pitchFamily="2" charset="0"/>
              </a:rPr>
              <a:t>Ma;T</a:t>
            </a:r>
            <a:endParaRPr lang="en-US" sz="2800" cap="none" dirty="0">
              <a:latin typeface="Kalaham" pitchFamily="2" charset="0"/>
            </a:endParaRPr>
          </a:p>
          <a:p>
            <a:pPr algn="just"/>
            <a:r>
              <a:rPr lang="en-US" sz="2800" cap="none" dirty="0" err="1">
                <a:latin typeface="Kalaham" pitchFamily="2" charset="0"/>
              </a:rPr>
              <a:t>mtw;iwg</a:t>
            </a:r>
            <a:r>
              <a:rPr lang="en-US" sz="2800" cap="none" dirty="0">
                <a:latin typeface="Kalaham" pitchFamily="2" charset="0"/>
              </a:rPr>
              <a:t>; </a:t>
            </a:r>
            <a:r>
              <a:rPr lang="en-US" sz="2800" cap="none" dirty="0" err="1">
                <a:latin typeface="Kalaham" pitchFamily="2" charset="0"/>
              </a:rPr>
              <a:t>Ghptjw;Fk</a:t>
            </a:r>
            <a:r>
              <a:rPr lang="en-US" sz="2800" cap="none" dirty="0">
                <a:latin typeface="Kalaham" pitchFamily="2" charset="0"/>
              </a:rPr>
              <a:t>; ,</a:t>
            </a:r>
            <a:r>
              <a:rPr lang="en-US" sz="2800" cap="none" dirty="0" err="1">
                <a:latin typeface="Kalaham" pitchFamily="2" charset="0"/>
              </a:rPr>
              <a:t>urpg;gjw;Fk</a:t>
            </a:r>
            <a:r>
              <a:rPr lang="en-US" sz="2800" cap="none" dirty="0">
                <a:latin typeface="Kalaham" pitchFamily="2" charset="0"/>
              </a:rPr>
              <a:t>; </a:t>
            </a:r>
          </a:p>
          <a:p>
            <a:pPr algn="just"/>
            <a:r>
              <a:rPr lang="en-US" sz="2800" cap="none" dirty="0">
                <a:latin typeface="Kalaham" pitchFamily="2" charset="0"/>
              </a:rPr>
              <a:t>,</a:t>
            </a:r>
            <a:r>
              <a:rPr lang="en-US" sz="2800" cap="none" dirty="0" err="1">
                <a:latin typeface="Kalaham" pitchFamily="2" charset="0"/>
              </a:rPr>
              <a:t>oe;j</a:t>
            </a:r>
            <a:r>
              <a:rPr lang="en-US" sz="2800" cap="none" dirty="0">
                <a:latin typeface="Kalaham" pitchFamily="2" charset="0"/>
              </a:rPr>
              <a:t> </a:t>
            </a:r>
            <a:r>
              <a:rPr lang="en-US" sz="2800" cap="none" dirty="0" err="1">
                <a:latin typeface="Kalaham" pitchFamily="2" charset="0"/>
              </a:rPr>
              <a:t>fiyfis</a:t>
            </a:r>
            <a:r>
              <a:rPr lang="en-US" sz="2800" cap="none" dirty="0">
                <a:latin typeface="Kalaham" pitchFamily="2" charset="0"/>
              </a:rPr>
              <a:t> </a:t>
            </a:r>
            <a:r>
              <a:rPr lang="en-US" sz="2800" cap="none" dirty="0" err="1">
                <a:latin typeface="Kalaham" pitchFamily="2" charset="0"/>
              </a:rPr>
              <a:t>kPsf</a:t>
            </a:r>
            <a:r>
              <a:rPr lang="en-US" sz="2800" cap="none" dirty="0">
                <a:latin typeface="Kalaham" pitchFamily="2" charset="0"/>
              </a:rPr>
              <a:t>; </a:t>
            </a:r>
            <a:r>
              <a:rPr lang="en-US" sz="2800" cap="none" dirty="0" err="1">
                <a:latin typeface="Kalaham" pitchFamily="2" charset="0"/>
              </a:rPr>
              <a:t>nfhz;L</a:t>
            </a:r>
            <a:r>
              <a:rPr lang="en-US" sz="2800" cap="none" dirty="0">
                <a:latin typeface="Kalaham" pitchFamily="2" charset="0"/>
              </a:rPr>
              <a:t> </a:t>
            </a:r>
            <a:r>
              <a:rPr lang="en-US" sz="2800" cap="none" dirty="0" err="1">
                <a:latin typeface="Kalaham" pitchFamily="2" charset="0"/>
              </a:rPr>
              <a:t>tUtjw;F</a:t>
            </a:r>
            <a:r>
              <a:rPr lang="en-US" sz="2800" cap="none" dirty="0">
                <a:latin typeface="Kalaham" pitchFamily="2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288267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Questions and Answers</a:t>
            </a:r>
          </a:p>
        </p:txBody>
      </p:sp>
    </p:spTree>
    <p:extLst>
      <p:ext uri="{BB962C8B-B14F-4D97-AF65-F5344CB8AC3E}">
        <p14:creationId xmlns:p14="http://schemas.microsoft.com/office/powerpoint/2010/main" val="2846759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745" y="1101436"/>
            <a:ext cx="9871364" cy="491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516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347662"/>
            <a:ext cx="8229600" cy="616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156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6165" y="857250"/>
            <a:ext cx="721129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223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>
                <a:latin typeface="Arial" panose="020B0604020202020204" pitchFamily="34" charset="0"/>
                <a:cs typeface="Arial" panose="020B0604020202020204" pitchFamily="34" charset="0"/>
              </a:rPr>
              <a:t>What is Research? </a:t>
            </a:r>
            <a:r>
              <a:rPr lang="en-US" cap="none" dirty="0" err="1">
                <a:latin typeface="Kalaham" pitchFamily="2" charset="0"/>
                <a:cs typeface="Arial" panose="020B0604020202020204" pitchFamily="34" charset="0"/>
              </a:rPr>
              <a:t>Ma;T</a:t>
            </a:r>
            <a:r>
              <a:rPr lang="en-US" cap="none" dirty="0">
                <a:latin typeface="Kalaham" pitchFamily="2" charset="0"/>
                <a:cs typeface="Arial" panose="020B0604020202020204" pitchFamily="34" charset="0"/>
              </a:rPr>
              <a:t> </a:t>
            </a:r>
            <a:r>
              <a:rPr lang="en-US" cap="none" dirty="0" err="1">
                <a:latin typeface="Kalaham" pitchFamily="2" charset="0"/>
                <a:cs typeface="Arial" panose="020B0604020202020204" pitchFamily="34" charset="0"/>
              </a:rPr>
              <a:t>vd;why</a:t>
            </a:r>
            <a:r>
              <a:rPr lang="en-US" cap="none" dirty="0">
                <a:latin typeface="Kalaham" pitchFamily="2" charset="0"/>
                <a:cs typeface="Arial" panose="020B0604020202020204" pitchFamily="34" charset="0"/>
              </a:rPr>
              <a:t>; </a:t>
            </a:r>
            <a:r>
              <a:rPr lang="en-US" cap="none" dirty="0" err="1">
                <a:latin typeface="Kalaham" pitchFamily="2" charset="0"/>
                <a:cs typeface="Arial" panose="020B0604020202020204" pitchFamily="34" charset="0"/>
              </a:rPr>
              <a:t>vd;d</a:t>
            </a:r>
            <a:r>
              <a:rPr lang="en-US" cap="none" dirty="0">
                <a:latin typeface="Kalaham" pitchFamily="2" charset="0"/>
                <a:cs typeface="Arial" panose="020B0604020202020204" pitchFamily="34" charset="0"/>
              </a:rPr>
              <a:t>?</a:t>
            </a:r>
            <a:endParaRPr lang="en-US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en-US" sz="2800" cap="none" dirty="0"/>
              <a:t>Research is Re-Search </a:t>
            </a:r>
          </a:p>
          <a:p>
            <a:pPr algn="just"/>
            <a:r>
              <a:rPr lang="en-US" sz="2800" cap="none" dirty="0"/>
              <a:t>Generally, research is the organized and systematic method of finding answers to questions.</a:t>
            </a:r>
          </a:p>
          <a:p>
            <a:pPr algn="just"/>
            <a:r>
              <a:rPr lang="en-US" sz="2800" cap="none" dirty="0"/>
              <a:t>Systematic investigative process employed to increase or revise current knowledge or to discover new knowledge  by discovering new facts.</a:t>
            </a:r>
          </a:p>
          <a:p>
            <a:endParaRPr lang="en-US" cap="none" dirty="0"/>
          </a:p>
          <a:p>
            <a:pPr marL="0" indent="0">
              <a:buNone/>
            </a:pP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4167602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err="1">
                <a:latin typeface="Kalaham" pitchFamily="2" charset="0"/>
              </a:rPr>
              <a:t>Ma;Tf;F</a:t>
            </a:r>
            <a:r>
              <a:rPr lang="en-US" cap="none" dirty="0">
                <a:latin typeface="Kalaham" pitchFamily="2" charset="0"/>
              </a:rPr>
              <a:t> ,];</a:t>
            </a:r>
            <a:r>
              <a:rPr lang="en-US" cap="none" dirty="0" err="1">
                <a:latin typeface="Kalaham" pitchFamily="2" charset="0"/>
              </a:rPr>
              <a:t>yhk</a:t>
            </a:r>
            <a:r>
              <a:rPr lang="en-US" cap="none" dirty="0">
                <a:latin typeface="Kalaham" pitchFamily="2" charset="0"/>
              </a:rPr>
              <a:t>; </a:t>
            </a:r>
            <a:r>
              <a:rPr lang="en-US" cap="none" dirty="0" err="1">
                <a:latin typeface="Kalaham" pitchFamily="2" charset="0"/>
              </a:rPr>
              <a:t>nfhLj;Js;s</a:t>
            </a:r>
            <a:r>
              <a:rPr lang="en-US" cap="none" dirty="0">
                <a:latin typeface="Kalaham" pitchFamily="2" charset="0"/>
              </a:rPr>
              <a:t> </a:t>
            </a:r>
            <a:r>
              <a:rPr lang="en-US" cap="none" dirty="0" err="1">
                <a:latin typeface="Kalaham" pitchFamily="2" charset="0"/>
              </a:rPr>
              <a:t>Kf;fpaj;Jtk</a:t>
            </a:r>
            <a:r>
              <a:rPr lang="en-US" cap="none" dirty="0">
                <a:latin typeface="Kalaham" pitchFamily="2" charset="0"/>
              </a:rPr>
              <a:t>;</a:t>
            </a:r>
            <a:endParaRPr lang="en-US" dirty="0">
              <a:latin typeface="Kalaham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214694"/>
            <a:ext cx="10363826" cy="3984400"/>
          </a:xfrm>
        </p:spPr>
        <p:txBody>
          <a:bodyPr>
            <a:normAutofit lnSpcReduction="10000"/>
          </a:bodyPr>
          <a:lstStyle/>
          <a:p>
            <a:r>
              <a:rPr lang="en-US" sz="2800" cap="none" dirty="0" err="1">
                <a:latin typeface="Kalaham" pitchFamily="2" charset="0"/>
              </a:rPr>
              <a:t>my;FHMd</a:t>
            </a:r>
            <a:r>
              <a:rPr lang="en-US" sz="2800" cap="none" dirty="0">
                <a:latin typeface="Kalaham" pitchFamily="2" charset="0"/>
              </a:rPr>
              <a:t>; </a:t>
            </a:r>
            <a:r>
              <a:rPr lang="en-US" sz="2800" cap="none" dirty="0" err="1">
                <a:latin typeface="Kalaham" pitchFamily="2" charset="0"/>
              </a:rPr>
              <a:t>Ma;Tf;F</a:t>
            </a:r>
            <a:r>
              <a:rPr lang="en-US" sz="2800" cap="none" dirty="0">
                <a:latin typeface="Kalaham" pitchFamily="2" charset="0"/>
              </a:rPr>
              <a:t> </a:t>
            </a:r>
            <a:r>
              <a:rPr lang="en-US" sz="2800" cap="none" dirty="0" err="1">
                <a:latin typeface="Kalaham" pitchFamily="2" charset="0"/>
              </a:rPr>
              <a:t>toq;fpAs;s</a:t>
            </a:r>
            <a:r>
              <a:rPr lang="en-US" sz="2800" cap="none" dirty="0">
                <a:latin typeface="Kalaham" pitchFamily="2" charset="0"/>
              </a:rPr>
              <a:t> </a:t>
            </a:r>
            <a:r>
              <a:rPr lang="en-US" sz="2800" cap="none" dirty="0" err="1">
                <a:latin typeface="Kalaham" pitchFamily="2" charset="0"/>
              </a:rPr>
              <a:t>Kf;fpaj;Jtk</a:t>
            </a:r>
            <a:r>
              <a:rPr lang="en-US" sz="2800" cap="none" dirty="0">
                <a:latin typeface="Kalaham" pitchFamily="2" charset="0"/>
              </a:rPr>
              <a:t>; </a:t>
            </a:r>
          </a:p>
          <a:p>
            <a:pPr marL="0" indent="0">
              <a:buNone/>
            </a:pPr>
            <a:r>
              <a:rPr lang="en-US" sz="2800" cap="none" dirty="0">
                <a:latin typeface="Kalaham" pitchFamily="2" charset="0"/>
              </a:rPr>
              <a:t>  (ghjpH-28) (My ,</a:t>
            </a:r>
            <a:r>
              <a:rPr lang="en-US" sz="2800" cap="none" dirty="0" err="1">
                <a:latin typeface="Kalaham" pitchFamily="2" charset="0"/>
              </a:rPr>
              <a:t>k;uhd</a:t>
            </a:r>
            <a:r>
              <a:rPr lang="en-US" sz="2800" cap="none" dirty="0">
                <a:latin typeface="Kalaham" pitchFamily="2" charset="0"/>
              </a:rPr>
              <a:t>; 191) (</a:t>
            </a:r>
            <a:r>
              <a:rPr lang="en-US" sz="2800" cap="none" dirty="0" err="1">
                <a:latin typeface="Kalaham" pitchFamily="2" charset="0"/>
              </a:rPr>
              <a:t>my;qh</a:t>
            </a:r>
            <a:r>
              <a:rPr lang="en-US" sz="2800" cap="none" dirty="0">
                <a:latin typeface="Kalaham" pitchFamily="2" charset="0"/>
              </a:rPr>
              <a:t>]</a:t>
            </a:r>
            <a:r>
              <a:rPr lang="en-US" sz="2800" cap="none" dirty="0" err="1">
                <a:latin typeface="Kalaham" pitchFamily="2" charset="0"/>
              </a:rPr>
              <a:t>pah</a:t>
            </a:r>
            <a:r>
              <a:rPr lang="en-US" sz="2800" cap="none" dirty="0">
                <a:latin typeface="Kalaham" pitchFamily="2" charset="0"/>
              </a:rPr>
              <a:t> 17-20) </a:t>
            </a:r>
          </a:p>
          <a:p>
            <a:pPr marL="0" indent="0" algn="r">
              <a:buNone/>
            </a:pPr>
            <a:r>
              <a:rPr lang="ar-SA" sz="2800" b="1" dirty="0"/>
              <a:t>وَمِنَ ٱلنَّاسِ وَٱلدَّوَآبِّ وَٱلأَنْعَامِ مُخْتَلِفٌ أَلْوَانُهُ كَذَلِكَ إِنَّمَا يَخْشَى ٱللَّهَ مِنْ عِبَادِهِ ٱلْعُلَمَاءُ إِنَّ ٱللَّهَ عَزِيزٌ غَفُورٌ</a:t>
            </a:r>
            <a:endParaRPr lang="en-US" sz="2800" b="1" dirty="0"/>
          </a:p>
          <a:p>
            <a:pPr marL="0" indent="0" algn="r">
              <a:buNone/>
            </a:pPr>
            <a:r>
              <a:rPr lang="ar-SA" sz="2800" b="1" dirty="0"/>
              <a:t>ٱلَّذِينَ يَذْكُرُونَ ٱللَّهَ قِيَاماً وَقُعُوداً وَعَلَىٰ جُنُوبِهِمْ وَيَتَفَكَّرُونَ فِي خَلْقِ ٱلسَّمَٰوَٰتِ وَٱلأَرْضِ رَبَّنَآ مَا خَلَقْتَ هَذا بَاطِلاً سُبْحَانَكَ فَقِنَا عَذَابَ النَّارِ</a:t>
            </a:r>
            <a:endParaRPr lang="en-US" sz="2800" b="1" dirty="0"/>
          </a:p>
          <a:p>
            <a:pPr marL="0" indent="0" algn="r">
              <a:buNone/>
            </a:pPr>
            <a:r>
              <a:rPr lang="ar-SA" sz="2800" b="1" dirty="0"/>
              <a:t>أَفَلاَ يَنظُرُونَ إِلَى ٱلإِبْلِ كَيْفَ خُلِقَتْ</a:t>
            </a:r>
            <a:r>
              <a:rPr lang="en-US" b="1" dirty="0"/>
              <a:t> </a:t>
            </a:r>
            <a:endParaRPr lang="en-US" cap="none" dirty="0">
              <a:latin typeface="Kalaham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80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err="1">
                <a:latin typeface="Kalaham" pitchFamily="2" charset="0"/>
              </a:rPr>
              <a:t>Ma;Tf;F</a:t>
            </a:r>
            <a:r>
              <a:rPr lang="en-US" cap="none" dirty="0">
                <a:latin typeface="Kalaham" pitchFamily="2" charset="0"/>
              </a:rPr>
              <a:t> ,];</a:t>
            </a:r>
            <a:r>
              <a:rPr lang="en-US" cap="none" dirty="0" err="1">
                <a:latin typeface="Kalaham" pitchFamily="2" charset="0"/>
              </a:rPr>
              <a:t>yhk</a:t>
            </a:r>
            <a:r>
              <a:rPr lang="en-US" cap="none" dirty="0">
                <a:latin typeface="Kalaham" pitchFamily="2" charset="0"/>
              </a:rPr>
              <a:t>; </a:t>
            </a:r>
            <a:r>
              <a:rPr lang="en-US" cap="none" dirty="0" err="1">
                <a:latin typeface="Kalaham" pitchFamily="2" charset="0"/>
              </a:rPr>
              <a:t>nfhLj;Js;s</a:t>
            </a:r>
            <a:r>
              <a:rPr lang="en-US" cap="none" dirty="0">
                <a:latin typeface="Kalaham" pitchFamily="2" charset="0"/>
              </a:rPr>
              <a:t> </a:t>
            </a:r>
            <a:r>
              <a:rPr lang="en-US" cap="none" dirty="0" err="1">
                <a:latin typeface="Kalaham" pitchFamily="2" charset="0"/>
              </a:rPr>
              <a:t>Kf;fpaj;Jtk</a:t>
            </a:r>
            <a:r>
              <a:rPr lang="en-US" cap="none" dirty="0">
                <a:latin typeface="Kalaham" pitchFamily="2" charset="0"/>
              </a:rPr>
              <a:t>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cap="none" dirty="0" err="1">
                <a:latin typeface="Kalaham" pitchFamily="2" charset="0"/>
              </a:rPr>
              <a:t>egp</a:t>
            </a:r>
            <a:r>
              <a:rPr lang="en-US" sz="2800" cap="none" dirty="0">
                <a:latin typeface="Kalaham" pitchFamily="2" charset="0"/>
              </a:rPr>
              <a:t> (]y;) </a:t>
            </a:r>
            <a:r>
              <a:rPr lang="en-US" sz="2800" cap="none" dirty="0" err="1">
                <a:latin typeface="Kalaham" pitchFamily="2" charset="0"/>
              </a:rPr>
              <a:t>mtHfspd</a:t>
            </a:r>
            <a:r>
              <a:rPr lang="en-US" sz="2800" cap="none" dirty="0">
                <a:latin typeface="Kalaham" pitchFamily="2" charset="0"/>
              </a:rPr>
              <a:t>; `</a:t>
            </a:r>
            <a:r>
              <a:rPr lang="en-US" sz="2800" cap="none" dirty="0" err="1">
                <a:latin typeface="Kalaham" pitchFamily="2" charset="0"/>
              </a:rPr>
              <a:t>jP</a:t>
            </a:r>
            <a:r>
              <a:rPr lang="en-US" sz="2800" cap="none" dirty="0">
                <a:latin typeface="Kalaham" pitchFamily="2" charset="0"/>
              </a:rPr>
              <a:t>];fs;&gt; </a:t>
            </a:r>
            <a:r>
              <a:rPr lang="en-US" sz="2800" cap="none" dirty="0" err="1">
                <a:latin typeface="Kalaham" pitchFamily="2" charset="0"/>
              </a:rPr>
              <a:t>nraw;ghLfs</a:t>
            </a:r>
            <a:r>
              <a:rPr lang="en-US" sz="2800" cap="none" dirty="0">
                <a:latin typeface="Kalaham" pitchFamily="2" charset="0"/>
              </a:rPr>
              <a:t>;</a:t>
            </a:r>
          </a:p>
          <a:p>
            <a:pPr marL="0" indent="0" algn="r">
              <a:buNone/>
            </a:pPr>
            <a:r>
              <a:rPr lang="ar-SA" sz="2800" cap="none" dirty="0">
                <a:latin typeface="Kalaham" pitchFamily="2" charset="0"/>
              </a:rPr>
              <a:t>طلب العلم فريضة على كل مسلم</a:t>
            </a:r>
          </a:p>
          <a:p>
            <a:pPr marL="0" indent="0" algn="r">
              <a:buNone/>
            </a:pPr>
            <a:r>
              <a:rPr lang="ar-SA" sz="2800" cap="none" dirty="0">
                <a:latin typeface="Kalaham" pitchFamily="2" charset="0"/>
              </a:rPr>
              <a:t>الحكمة ضالة المؤمن ......</a:t>
            </a:r>
          </a:p>
          <a:p>
            <a:pPr marL="0" indent="0">
              <a:buNone/>
            </a:pPr>
            <a:r>
              <a:rPr lang="en-US" sz="2800" cap="none" dirty="0">
                <a:latin typeface="Kalaham" pitchFamily="2" charset="0"/>
              </a:rPr>
              <a:t>`p[;</a:t>
            </a:r>
            <a:r>
              <a:rPr lang="en-US" sz="2800" cap="none" dirty="0" err="1">
                <a:latin typeface="Kalaham" pitchFamily="2" charset="0"/>
              </a:rPr>
              <a:t>uj</a:t>
            </a:r>
            <a:r>
              <a:rPr lang="en-US" sz="2800" cap="none" dirty="0">
                <a:latin typeface="Kalaham" pitchFamily="2" charset="0"/>
              </a:rPr>
              <a:t>;&gt; </a:t>
            </a:r>
            <a:r>
              <a:rPr lang="en-US" sz="2800" cap="none" dirty="0" err="1">
                <a:latin typeface="Kalaham" pitchFamily="2" charset="0"/>
              </a:rPr>
              <a:t>mjd</a:t>
            </a:r>
            <a:r>
              <a:rPr lang="en-US" sz="2800" cap="none" dirty="0">
                <a:latin typeface="Kalaham" pitchFamily="2" charset="0"/>
              </a:rPr>
              <a:t>; </a:t>
            </a:r>
            <a:r>
              <a:rPr lang="en-US" sz="2800" cap="none" dirty="0" err="1">
                <a:latin typeface="Kalaham" pitchFamily="2" charset="0"/>
              </a:rPr>
              <a:t>gpd;duhd</a:t>
            </a:r>
            <a:r>
              <a:rPr lang="en-US" sz="2800" cap="none" dirty="0">
                <a:latin typeface="Kalaham" pitchFamily="2" charset="0"/>
              </a:rPr>
              <a:t> </a:t>
            </a:r>
            <a:r>
              <a:rPr lang="en-US" sz="2800" cap="none" dirty="0" err="1">
                <a:latin typeface="Kalaham" pitchFamily="2" charset="0"/>
              </a:rPr>
              <a:t>fzpg;gPL</a:t>
            </a:r>
            <a:r>
              <a:rPr lang="en-US" sz="2800" cap="none" dirty="0">
                <a:latin typeface="Kalaham" pitchFamily="2" charset="0"/>
              </a:rPr>
              <a:t>&gt; </a:t>
            </a:r>
            <a:r>
              <a:rPr lang="en-US" sz="2800" cap="none" dirty="0" err="1">
                <a:latin typeface="Kalaham" pitchFamily="2" charset="0"/>
              </a:rPr>
              <a:t>njhlHe;j</a:t>
            </a:r>
            <a:r>
              <a:rPr lang="en-US" sz="2800" cap="none" dirty="0">
                <a:latin typeface="Kalaham" pitchFamily="2" charset="0"/>
              </a:rPr>
              <a:t> </a:t>
            </a:r>
            <a:r>
              <a:rPr lang="en-US" sz="2800" cap="none" dirty="0" err="1">
                <a:latin typeface="Kalaham" pitchFamily="2" charset="0"/>
              </a:rPr>
              <a:t>nraw;ghLfs</a:t>
            </a:r>
            <a:r>
              <a:rPr lang="en-US" sz="2800" cap="none" dirty="0">
                <a:latin typeface="Kalaham" pitchFamily="2" charset="0"/>
              </a:rPr>
              <a:t>;</a:t>
            </a:r>
            <a:endParaRPr lang="ar-SA" sz="2800" cap="none" dirty="0">
              <a:latin typeface="Kalaham" pitchFamily="2" charset="0"/>
            </a:endParaRPr>
          </a:p>
          <a:p>
            <a:pPr marL="0" indent="0">
              <a:buNone/>
            </a:pPr>
            <a:r>
              <a:rPr lang="ar-SA" sz="2800" cap="none" dirty="0">
                <a:latin typeface="Kalaham" pitchFamily="2" charset="0"/>
              </a:rPr>
              <a:t> </a:t>
            </a:r>
            <a:endParaRPr lang="en-US" sz="2800" cap="none" dirty="0">
              <a:latin typeface="Kalaham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772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err="1">
                <a:latin typeface="Kalaham" pitchFamily="2" charset="0"/>
              </a:rPr>
              <a:t>Ma;T</a:t>
            </a:r>
            <a:r>
              <a:rPr lang="en-US" cap="none" dirty="0">
                <a:latin typeface="Kalaham" pitchFamily="2" charset="0"/>
              </a:rPr>
              <a:t> </a:t>
            </a:r>
            <a:r>
              <a:rPr lang="en-US" cap="none" dirty="0" err="1">
                <a:latin typeface="Kalaham" pitchFamily="2" charset="0"/>
              </a:rPr>
              <a:t>Vd</a:t>
            </a:r>
            <a:r>
              <a:rPr lang="en-US" cap="none" dirty="0">
                <a:latin typeface="Kalaham" pitchFamily="2" charset="0"/>
              </a:rPr>
              <a:t>; </a:t>
            </a:r>
            <a:r>
              <a:rPr lang="en-US" cap="none" dirty="0" err="1">
                <a:latin typeface="Kalaham" pitchFamily="2" charset="0"/>
              </a:rPr>
              <a:t>Njit</a:t>
            </a:r>
            <a:r>
              <a:rPr lang="en-US" cap="none" dirty="0">
                <a:latin typeface="Kalaham" pitchFamily="2" charset="0"/>
              </a:rPr>
              <a:t>? </a:t>
            </a:r>
            <a:r>
              <a:rPr lang="en-US" cap="none" dirty="0">
                <a:latin typeface="+mn-lt"/>
              </a:rPr>
              <a:t>Why We Need Research?</a:t>
            </a:r>
            <a:endParaRPr lang="en-US" cap="none" dirty="0">
              <a:latin typeface="Kalaham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855694"/>
            <a:ext cx="10363826" cy="4383741"/>
          </a:xfrm>
        </p:spPr>
        <p:txBody>
          <a:bodyPr>
            <a:noAutofit/>
          </a:bodyPr>
          <a:lstStyle/>
          <a:p>
            <a:r>
              <a:rPr lang="en-US" sz="2800" cap="none" dirty="0"/>
              <a:t>To gather necessary information</a:t>
            </a:r>
          </a:p>
          <a:p>
            <a:r>
              <a:rPr lang="en-US" sz="2800" cap="none" dirty="0"/>
              <a:t>To make changes</a:t>
            </a:r>
          </a:p>
          <a:p>
            <a:r>
              <a:rPr lang="en-US" sz="2800" cap="none" dirty="0"/>
              <a:t>To improve standards of living</a:t>
            </a:r>
          </a:p>
          <a:p>
            <a:r>
              <a:rPr lang="en-US" sz="2800" cap="none" dirty="0"/>
              <a:t>To ensure a safer life</a:t>
            </a:r>
          </a:p>
          <a:p>
            <a:r>
              <a:rPr lang="en-US" sz="2800" cap="none" dirty="0"/>
              <a:t>To know the truth</a:t>
            </a:r>
          </a:p>
          <a:p>
            <a:r>
              <a:rPr lang="en-US" sz="2800" cap="none" dirty="0"/>
              <a:t>To explore the history</a:t>
            </a:r>
          </a:p>
          <a:p>
            <a:r>
              <a:rPr lang="en-US" sz="2800" cap="none" dirty="0"/>
              <a:t>To understand and appreciate arts</a:t>
            </a:r>
          </a:p>
        </p:txBody>
      </p:sp>
    </p:spTree>
    <p:extLst>
      <p:ext uri="{BB962C8B-B14F-4D97-AF65-F5344CB8AC3E}">
        <p14:creationId xmlns:p14="http://schemas.microsoft.com/office/powerpoint/2010/main" val="3962062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01. To Gather Necessary Information</a:t>
            </a:r>
            <a:br>
              <a:rPr lang="en-US" cap="none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cap="none" dirty="0" err="1">
                <a:latin typeface="Kalaham" pitchFamily="2" charset="0"/>
              </a:rPr>
              <a:t>Fwpg;gpl;l</a:t>
            </a:r>
            <a:r>
              <a:rPr lang="en-US" sz="2800" cap="none" dirty="0">
                <a:latin typeface="Kalaham" pitchFamily="2" charset="0"/>
              </a:rPr>
              <a:t> </a:t>
            </a:r>
            <a:r>
              <a:rPr lang="en-US" sz="2800" cap="none" dirty="0" err="1">
                <a:latin typeface="Kalaham" pitchFamily="2" charset="0"/>
              </a:rPr>
              <a:t>tplajhdk</a:t>
            </a:r>
            <a:r>
              <a:rPr lang="en-US" sz="2800" cap="none" dirty="0">
                <a:latin typeface="Kalaham" pitchFamily="2" charset="0"/>
              </a:rPr>
              <a:t>; </a:t>
            </a:r>
            <a:r>
              <a:rPr lang="en-US" sz="2800" cap="none" dirty="0" err="1">
                <a:latin typeface="Kalaham" pitchFamily="2" charset="0"/>
              </a:rPr>
              <a:t>njhlHghf</a:t>
            </a:r>
            <a:r>
              <a:rPr lang="en-US" sz="2800" cap="none" dirty="0">
                <a:latin typeface="Kalaham" pitchFamily="2" charset="0"/>
              </a:rPr>
              <a:t> </a:t>
            </a:r>
            <a:r>
              <a:rPr lang="en-US" sz="2800" cap="none" dirty="0" err="1">
                <a:latin typeface="Kalaham" pitchFamily="2" charset="0"/>
              </a:rPr>
              <a:t>mwpe;J</a:t>
            </a:r>
            <a:r>
              <a:rPr lang="en-US" sz="2800" cap="none" dirty="0">
                <a:latin typeface="Kalaham" pitchFamily="2" charset="0"/>
              </a:rPr>
              <a:t> </a:t>
            </a:r>
            <a:r>
              <a:rPr lang="en-US" sz="2800" cap="none" dirty="0" err="1">
                <a:latin typeface="Kalaham" pitchFamily="2" charset="0"/>
              </a:rPr>
              <a:t>nfhs;sy</a:t>
            </a:r>
            <a:r>
              <a:rPr lang="en-US" sz="2800" cap="none" dirty="0">
                <a:latin typeface="Kalaham" pitchFamily="2" charset="0"/>
              </a:rPr>
              <a:t>;. (</a:t>
            </a:r>
            <a:r>
              <a:rPr lang="en-US" sz="2800" cap="none" dirty="0" err="1">
                <a:latin typeface="Kalaham" pitchFamily="2" charset="0"/>
              </a:rPr>
              <a:t>ck</a:t>
            </a:r>
            <a:r>
              <a:rPr lang="en-US" sz="2800" cap="none" dirty="0">
                <a:latin typeface="Kalaham" pitchFamily="2" charset="0"/>
              </a:rPr>
              <a:t>;: </a:t>
            </a:r>
            <a:r>
              <a:rPr lang="en-US" sz="2800" cap="none" dirty="0" err="1">
                <a:latin typeface="Kalaham" pitchFamily="2" charset="0"/>
              </a:rPr>
              <a:t>ifNgrp</a:t>
            </a:r>
            <a:r>
              <a:rPr lang="en-US" sz="2800" cap="none" dirty="0">
                <a:latin typeface="Kalaham" pitchFamily="2" charset="0"/>
              </a:rPr>
              <a:t> </a:t>
            </a:r>
            <a:r>
              <a:rPr lang="en-US" sz="2800" cap="none" dirty="0" err="1">
                <a:latin typeface="Kalaham" pitchFamily="2" charset="0"/>
              </a:rPr>
              <a:t>ghtpj;jy</a:t>
            </a:r>
            <a:r>
              <a:rPr lang="en-US" sz="2800" cap="none" dirty="0">
                <a:latin typeface="Kalaham" pitchFamily="2" charset="0"/>
              </a:rPr>
              <a:t>;)</a:t>
            </a:r>
          </a:p>
          <a:p>
            <a:pPr algn="just"/>
            <a:r>
              <a:rPr lang="en-US" sz="2800" cap="none" dirty="0" err="1">
                <a:latin typeface="Kalaham" pitchFamily="2" charset="0"/>
              </a:rPr>
              <a:t>fk;gdpfspd</a:t>
            </a:r>
            <a:r>
              <a:rPr lang="en-US" sz="2800" cap="none" dirty="0">
                <a:latin typeface="Kalaham" pitchFamily="2" charset="0"/>
              </a:rPr>
              <a:t>; </a:t>
            </a:r>
            <a:r>
              <a:rPr lang="en-US" sz="2800" cap="none" dirty="0" err="1">
                <a:latin typeface="Kalaham" pitchFamily="2" charset="0"/>
              </a:rPr>
              <a:t>Muk;g</a:t>
            </a:r>
            <a:r>
              <a:rPr lang="en-US" sz="2800" cap="none" dirty="0">
                <a:latin typeface="Kalaham" pitchFamily="2" charset="0"/>
              </a:rPr>
              <a:t> </a:t>
            </a:r>
            <a:r>
              <a:rPr lang="en-US" sz="2800" cap="none" dirty="0" err="1">
                <a:latin typeface="Kalaham" pitchFamily="2" charset="0"/>
              </a:rPr>
              <a:t>Ma;Tfs</a:t>
            </a:r>
            <a:r>
              <a:rPr lang="en-US" sz="2800" cap="none" dirty="0">
                <a:latin typeface="Kalaham" pitchFamily="2" charset="0"/>
              </a:rPr>
              <a:t>; (</a:t>
            </a:r>
            <a:r>
              <a:rPr lang="en-US" sz="2800" cap="none" dirty="0" err="1">
                <a:latin typeface="Kalaham" pitchFamily="2" charset="0"/>
              </a:rPr>
              <a:t>re;ijg;gLj;jy</a:t>
            </a:r>
            <a:r>
              <a:rPr lang="en-US" sz="2800" cap="none" dirty="0">
                <a:latin typeface="Kalaham" pitchFamily="2" charset="0"/>
              </a:rPr>
              <a:t>; </a:t>
            </a:r>
            <a:r>
              <a:rPr lang="en-US" sz="2800" cap="none" dirty="0" err="1">
                <a:latin typeface="Kalaham" pitchFamily="2" charset="0"/>
              </a:rPr>
              <a:t>Nehf;fk</a:t>
            </a:r>
            <a:r>
              <a:rPr lang="en-US" sz="2800" cap="none" dirty="0">
                <a:latin typeface="Kalaham" pitchFamily="2" charset="0"/>
              </a:rPr>
              <a:t>;)</a:t>
            </a:r>
          </a:p>
          <a:p>
            <a:pPr algn="just"/>
            <a:r>
              <a:rPr lang="en-US" sz="2800" cap="none" dirty="0" err="1">
                <a:latin typeface="Kalaham" pitchFamily="2" charset="0"/>
              </a:rPr>
              <a:t>fw;wy</a:t>
            </a:r>
            <a:r>
              <a:rPr lang="en-US" sz="2800" cap="none" dirty="0">
                <a:latin typeface="Kalaham" pitchFamily="2" charset="0"/>
              </a:rPr>
              <a:t>;&gt; </a:t>
            </a:r>
            <a:r>
              <a:rPr lang="en-US" sz="2800" cap="none" dirty="0" err="1">
                <a:latin typeface="Kalaham" pitchFamily="2" charset="0"/>
              </a:rPr>
              <a:t>fw;gpj;jy</a:t>
            </a:r>
            <a:r>
              <a:rPr lang="en-US" sz="2800" cap="none" dirty="0">
                <a:latin typeface="Kalaham" pitchFamily="2" charset="0"/>
              </a:rPr>
              <a:t>; </a:t>
            </a:r>
            <a:r>
              <a:rPr lang="en-US" sz="2800" cap="none" dirty="0" err="1">
                <a:latin typeface="Kalaham" pitchFamily="2" charset="0"/>
              </a:rPr>
              <a:t>Nehf;fq;fSf;fhf</a:t>
            </a:r>
            <a:endParaRPr lang="en-US" sz="2800" cap="none" dirty="0">
              <a:latin typeface="Kalaham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169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137</TotalTime>
  <Words>462</Words>
  <Application>Microsoft Office PowerPoint</Application>
  <PresentationFormat>Widescreen</PresentationFormat>
  <Paragraphs>59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Droplet</vt:lpstr>
      <vt:lpstr>RESEARCH and its importance</vt:lpstr>
      <vt:lpstr>PowerPoint Presentation</vt:lpstr>
      <vt:lpstr>PowerPoint Presentation</vt:lpstr>
      <vt:lpstr>PowerPoint Presentation</vt:lpstr>
      <vt:lpstr>What is Research? Ma;T vd;why; vd;d?</vt:lpstr>
      <vt:lpstr>Ma;Tf;F ,];yhk; nfhLj;Js;s Kf;fpaj;Jtk;</vt:lpstr>
      <vt:lpstr>Ma;Tf;F ,];yhk; nfhLj;Js;s Kf;fpaj;Jtk;</vt:lpstr>
      <vt:lpstr>Ma;T Vd; Njit? Why We Need Research?</vt:lpstr>
      <vt:lpstr>01. To Gather Necessary Information </vt:lpstr>
      <vt:lpstr>02. To Make Changes </vt:lpstr>
      <vt:lpstr>03. To Improve Standards of Living </vt:lpstr>
      <vt:lpstr>04. To Ensure A Safer Life </vt:lpstr>
      <vt:lpstr>05. To Know the Truth </vt:lpstr>
      <vt:lpstr>06. To Explore the History </vt:lpstr>
      <vt:lpstr>07. To Understand and Appreciate Arts </vt:lpstr>
      <vt:lpstr>Questions and Answers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RESEARCH?</dc:title>
  <dc:creator>SMM.MAZAHIR</dc:creator>
  <cp:lastModifiedBy>Unknown User</cp:lastModifiedBy>
  <cp:revision>17</cp:revision>
  <dcterms:created xsi:type="dcterms:W3CDTF">2018-02-20T15:44:14Z</dcterms:created>
  <dcterms:modified xsi:type="dcterms:W3CDTF">2020-07-03T11:30:22Z</dcterms:modified>
</cp:coreProperties>
</file>