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805486"/>
          </a:xfrm>
        </p:spPr>
        <p:txBody>
          <a:bodyPr/>
          <a:lstStyle/>
          <a:p>
            <a:r>
              <a:rPr lang="en-US" dirty="0"/>
              <a:t>RESEARCH and its importance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Dr. SMM. </a:t>
            </a:r>
            <a:r>
              <a:rPr lang="en-US" dirty="0" err="1">
                <a:solidFill>
                  <a:srgbClr val="00B0F0"/>
                </a:solidFill>
              </a:rPr>
              <a:t>mazahir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Dean/</a:t>
            </a:r>
            <a:r>
              <a:rPr lang="en-US" dirty="0" err="1">
                <a:solidFill>
                  <a:srgbClr val="00B0F0"/>
                </a:solidFill>
              </a:rPr>
              <a:t>fia</a:t>
            </a:r>
            <a:r>
              <a:rPr lang="en-US" dirty="0">
                <a:solidFill>
                  <a:srgbClr val="00B0F0"/>
                </a:solidFill>
              </a:rPr>
              <a:t>/</a:t>
            </a:r>
            <a:r>
              <a:rPr lang="en-US" dirty="0" err="1">
                <a:solidFill>
                  <a:srgbClr val="00B0F0"/>
                </a:solidFill>
              </a:rPr>
              <a:t>seusl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14.06.2020</a:t>
            </a:r>
          </a:p>
        </p:txBody>
      </p:sp>
    </p:spTree>
    <p:extLst>
      <p:ext uri="{BB962C8B-B14F-4D97-AF65-F5344CB8AC3E}">
        <p14:creationId xmlns:p14="http://schemas.microsoft.com/office/powerpoint/2010/main" val="427646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02. To Make Changes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cap="none" dirty="0" err="1">
                <a:latin typeface="Kalaham" pitchFamily="2" charset="0"/>
              </a:rPr>
              <a:t>xU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gpur;rpidapd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/>
              <a:t>route cause </a:t>
            </a:r>
            <a:r>
              <a:rPr lang="en-US" sz="2800" cap="none" dirty="0">
                <a:latin typeface="Kalaham" pitchFamily="2" charset="0"/>
              </a:rPr>
              <a:t>If; </a:t>
            </a:r>
            <a:r>
              <a:rPr lang="en-US" sz="2800" cap="none" dirty="0" err="1">
                <a:latin typeface="Kalaham" pitchFamily="2" charset="0"/>
              </a:rPr>
              <a:t>fz;Lgpbj;J</a:t>
            </a:r>
            <a:r>
              <a:rPr lang="en-US" sz="2800" cap="none" dirty="0">
                <a:latin typeface="Kalaham" pitchFamily="2" charset="0"/>
              </a:rPr>
              <a:t>&gt; </a:t>
            </a:r>
            <a:r>
              <a:rPr lang="en-US" sz="2800" cap="none" dirty="0" err="1">
                <a:latin typeface="Kalaham" pitchFamily="2" charset="0"/>
              </a:rPr>
              <a:t>khw;wj;ij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Vw;gLj;jy</a:t>
            </a:r>
            <a:r>
              <a:rPr lang="en-US" sz="2800" cap="none" dirty="0">
                <a:latin typeface="Kalaham" pitchFamily="2" charset="0"/>
              </a:rPr>
              <a:t>;</a:t>
            </a:r>
          </a:p>
          <a:p>
            <a:pPr algn="just"/>
            <a:r>
              <a:rPr lang="en-US" sz="2800" cap="none" dirty="0"/>
              <a:t>Environmental Policies and Educational Policies</a:t>
            </a:r>
          </a:p>
          <a:p>
            <a:pPr algn="just"/>
            <a:r>
              <a:rPr lang="en-US" sz="2800" cap="none" dirty="0"/>
              <a:t>Use of polythene </a:t>
            </a:r>
          </a:p>
          <a:p>
            <a:pPr algn="just"/>
            <a:r>
              <a:rPr lang="en-US" sz="2800" cap="none" dirty="0"/>
              <a:t>Grade 5 scholarship examination</a:t>
            </a:r>
          </a:p>
          <a:p>
            <a:pPr marL="0" indent="0">
              <a:buNone/>
            </a:pPr>
            <a:r>
              <a:rPr lang="en-US" cap="none" dirty="0"/>
              <a:t>  </a:t>
            </a:r>
          </a:p>
          <a:p>
            <a:endParaRPr lang="en-US" cap="none" dirty="0">
              <a:latin typeface="Kalaha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03. To Improve Standards of Living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cap="none" dirty="0" err="1">
                <a:latin typeface="Kalaham" pitchFamily="2" charset="0"/>
              </a:rPr>
              <a:t>Gjpa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fz;Lgpbg;Gfs</a:t>
            </a:r>
            <a:r>
              <a:rPr lang="en-US" sz="2800" cap="none" dirty="0">
                <a:latin typeface="Kalaham" pitchFamily="2" charset="0"/>
              </a:rPr>
              <a:t>;</a:t>
            </a:r>
          </a:p>
          <a:p>
            <a:r>
              <a:rPr lang="en-US" sz="2800" cap="none" dirty="0" err="1">
                <a:latin typeface="Kalaham" pitchFamily="2" charset="0"/>
              </a:rPr>
              <a:t>tPl;LgNahfg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nghUl;fs</a:t>
            </a:r>
            <a:r>
              <a:rPr lang="en-US" sz="2800" cap="none" dirty="0">
                <a:latin typeface="Kalaham" pitchFamily="2" charset="0"/>
              </a:rPr>
              <a:t>;</a:t>
            </a:r>
          </a:p>
          <a:p>
            <a:r>
              <a:rPr lang="en-US" sz="2800" cap="none" dirty="0" err="1">
                <a:latin typeface="Kalaham" pitchFamily="2" charset="0"/>
              </a:rPr>
              <a:t>tho;it</a:t>
            </a:r>
            <a:r>
              <a:rPr lang="en-US" sz="2800" cap="none" dirty="0">
                <a:latin typeface="Kalaham" pitchFamily="2" charset="0"/>
              </a:rPr>
              <a:t> ,</a:t>
            </a:r>
            <a:r>
              <a:rPr lang="en-US" sz="2800" cap="none" dirty="0" err="1">
                <a:latin typeface="Kalaham" pitchFamily="2" charset="0"/>
              </a:rPr>
              <a:t>yFgLj;Jtjw;fhd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topKiwfs</a:t>
            </a:r>
            <a:r>
              <a:rPr lang="en-US" sz="2800" cap="none" dirty="0">
                <a:latin typeface="Kalaham" pitchFamily="2" charset="0"/>
              </a:rPr>
              <a:t>; (</a:t>
            </a:r>
            <a:r>
              <a:rPr lang="en-US" sz="2800" cap="none" dirty="0" err="1">
                <a:latin typeface="Kalaham" pitchFamily="2" charset="0"/>
              </a:rPr>
              <a:t>Nghf;Ftuj;J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rhjdq;fs</a:t>
            </a:r>
            <a:r>
              <a:rPr lang="en-US" sz="2800" cap="none" dirty="0">
                <a:latin typeface="Kalaham" pitchFamily="2" charset="0"/>
              </a:rPr>
              <a:t>;)</a:t>
            </a:r>
          </a:p>
        </p:txBody>
      </p:sp>
    </p:spTree>
    <p:extLst>
      <p:ext uri="{BB962C8B-B14F-4D97-AF65-F5344CB8AC3E}">
        <p14:creationId xmlns:p14="http://schemas.microsoft.com/office/powerpoint/2010/main" val="197107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04. To Ensure A Safer Life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43953"/>
            <a:ext cx="10363826" cy="4128247"/>
          </a:xfrm>
        </p:spPr>
        <p:txBody>
          <a:bodyPr>
            <a:noAutofit/>
          </a:bodyPr>
          <a:lstStyle/>
          <a:p>
            <a:pPr algn="just"/>
            <a:r>
              <a:rPr lang="en-US" sz="2800" cap="none" dirty="0"/>
              <a:t>Health, Nutrition, Food Technology, Medicine </a:t>
            </a:r>
            <a:r>
              <a:rPr lang="en-US" sz="2800" cap="none" dirty="0">
                <a:latin typeface="Kalaham" pitchFamily="2" charset="0"/>
              </a:rPr>
              <a:t>,y; </a:t>
            </a:r>
            <a:r>
              <a:rPr lang="en-US" sz="2800" cap="none" dirty="0" err="1">
                <a:latin typeface="Kalaham" pitchFamily="2" charset="0"/>
              </a:rPr>
              <a:t>Gjpa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fz;Lgpbg;Gfs</a:t>
            </a:r>
            <a:r>
              <a:rPr lang="en-US" sz="2800" cap="none" dirty="0">
                <a:latin typeface="Kalaham" pitchFamily="2" charset="0"/>
              </a:rPr>
              <a:t>;&gt; </a:t>
            </a:r>
            <a:r>
              <a:rPr lang="en-US" sz="2800" cap="none" dirty="0" err="1">
                <a:latin typeface="Kalaham" pitchFamily="2" charset="0"/>
              </a:rPr>
              <a:t>mtw;wpd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tsh;r;rp</a:t>
            </a:r>
            <a:endParaRPr lang="en-US" sz="2800" cap="none" dirty="0">
              <a:latin typeface="Kalaham" pitchFamily="2" charset="0"/>
            </a:endParaRPr>
          </a:p>
          <a:p>
            <a:pPr algn="just"/>
            <a:r>
              <a:rPr lang="en-US" sz="2800" cap="none" dirty="0" err="1">
                <a:latin typeface="Kalaham" pitchFamily="2" charset="0"/>
              </a:rPr>
              <a:t>mtw;wpd</a:t>
            </a:r>
            <a:r>
              <a:rPr lang="en-US" sz="2800" cap="none" dirty="0">
                <a:latin typeface="Kalaham" pitchFamily="2" charset="0"/>
              </a:rPr>
              <a:t>; %</a:t>
            </a:r>
            <a:r>
              <a:rPr lang="en-US" sz="2800" cap="none" dirty="0" err="1">
                <a:latin typeface="Kalaham" pitchFamily="2" charset="0"/>
              </a:rPr>
              <a:t>yk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ghJfhg;ghd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tho;T</a:t>
            </a:r>
            <a:r>
              <a:rPr lang="en-US" sz="2800" cap="none" dirty="0">
                <a:latin typeface="Kalaham" pitchFamily="2" charset="0"/>
              </a:rPr>
              <a:t> – </a:t>
            </a:r>
            <a:r>
              <a:rPr lang="en-US" sz="2800" cap="none" dirty="0" err="1">
                <a:latin typeface="Kalaham" pitchFamily="2" charset="0"/>
              </a:rPr>
              <a:t>tho;tpd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vjph;ghh;f;if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taJ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mjpfhpj;jy</a:t>
            </a:r>
            <a:r>
              <a:rPr lang="en-US" sz="2800" cap="none" dirty="0">
                <a:latin typeface="Kalaham" pitchFamily="2" charset="0"/>
              </a:rPr>
              <a:t>;&gt; </a:t>
            </a:r>
            <a:r>
              <a:rPr lang="en-US" sz="2800" cap="none" dirty="0" err="1">
                <a:latin typeface="Kalaham" pitchFamily="2" charset="0"/>
              </a:rPr>
              <a:t>MNuhf;fpaj;jpw;fhd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trjpfs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mjpfupg;G</a:t>
            </a:r>
            <a:endParaRPr lang="en-US" sz="2800" cap="none" dirty="0">
              <a:latin typeface="Kalaham" pitchFamily="2" charset="0"/>
            </a:endParaRPr>
          </a:p>
          <a:p>
            <a:pPr algn="just"/>
            <a:r>
              <a:rPr lang="en-US" sz="2800" cap="none" dirty="0" err="1">
                <a:latin typeface="Kalaham" pitchFamily="2" charset="0"/>
              </a:rPr>
              <a:t>rpy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Neha;fs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KOikahf</a:t>
            </a:r>
            <a:r>
              <a:rPr lang="en-US" sz="2800" cap="none" dirty="0">
                <a:latin typeface="Kalaham" pitchFamily="2" charset="0"/>
              </a:rPr>
              <a:t> ,</a:t>
            </a:r>
            <a:r>
              <a:rPr lang="en-US" sz="2800" cap="none">
                <a:latin typeface="Kalaham" pitchFamily="2" charset="0"/>
              </a:rPr>
              <a:t>y;yhnjhope;jik</a:t>
            </a:r>
            <a:r>
              <a:rPr lang="en-US" sz="2800" cap="none" dirty="0">
                <a:latin typeface="Kalaham" pitchFamily="2" charset="0"/>
              </a:rPr>
              <a:t>. (</a:t>
            </a:r>
            <a:r>
              <a:rPr lang="en-US" sz="2800" cap="none" dirty="0" err="1">
                <a:latin typeface="Kalaham" pitchFamily="2" charset="0"/>
              </a:rPr>
              <a:t>NghypNah</a:t>
            </a:r>
            <a:r>
              <a:rPr lang="en-US" sz="2800" cap="none" dirty="0">
                <a:latin typeface="Kalaham" pitchFamily="2" charset="0"/>
              </a:rPr>
              <a:t>&gt; </a:t>
            </a:r>
            <a:r>
              <a:rPr lang="en-US" sz="2800" cap="none" dirty="0" err="1">
                <a:latin typeface="Kalaham" pitchFamily="2" charset="0"/>
              </a:rPr>
              <a:t>nghpak;ik</a:t>
            </a:r>
            <a:r>
              <a:rPr lang="en-US" sz="2800" cap="none" dirty="0">
                <a:latin typeface="Kalaham" pitchFamily="2" charset="0"/>
              </a:rPr>
              <a:t>&gt; </a:t>
            </a:r>
            <a:r>
              <a:rPr lang="en-US" sz="2800" cap="none" dirty="0" err="1">
                <a:latin typeface="Kalaham" pitchFamily="2" charset="0"/>
              </a:rPr>
              <a:t>kNyupah</a:t>
            </a:r>
            <a:r>
              <a:rPr lang="en-US" sz="2800" cap="none" dirty="0">
                <a:latin typeface="Kalaham" pitchFamily="2" charset="0"/>
              </a:rPr>
              <a:t>..) </a:t>
            </a:r>
          </a:p>
          <a:p>
            <a:pPr algn="just"/>
            <a:r>
              <a:rPr lang="en-US" sz="2800" cap="none" dirty="0"/>
              <a:t> </a:t>
            </a:r>
            <a:r>
              <a:rPr lang="en-US" sz="2800" cap="none" dirty="0" err="1">
                <a:latin typeface="Kalaham" pitchFamily="2" charset="0"/>
              </a:rPr>
              <a:t>Nghf;Ftuj;J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rhjdq;fspy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cs;s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ghJfhg;G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Vw;ghLfs</a:t>
            </a:r>
            <a:r>
              <a:rPr lang="en-US" sz="2800" cap="none" dirty="0">
                <a:latin typeface="Kalaham" pitchFamily="2" charset="0"/>
              </a:rPr>
              <a:t>;</a:t>
            </a: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376664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05. To Know the Truth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cap="none" dirty="0" err="1">
                <a:latin typeface="Kalaham" pitchFamily="2" charset="0"/>
              </a:rPr>
              <a:t>gpioahd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rpe;jidfisAk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nfhs;iffisAk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fUj;Jf;fisAk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Ghpe;J</a:t>
            </a:r>
            <a:r>
              <a:rPr lang="en-US" sz="2800" cap="none" dirty="0">
                <a:latin typeface="Kalaham" pitchFamily="2" charset="0"/>
              </a:rPr>
              <a:t>&gt; </a:t>
            </a:r>
            <a:r>
              <a:rPr lang="en-US" sz="2800" cap="none" dirty="0" err="1">
                <a:latin typeface="Kalaham" pitchFamily="2" charset="0"/>
              </a:rPr>
              <a:t>mtw;wpd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cz;ikj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jd;ikia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mwpe;J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nfhs;sy</a:t>
            </a:r>
            <a:r>
              <a:rPr lang="en-US" sz="2800" cap="none" dirty="0">
                <a:latin typeface="Kalaham" pitchFamily="2" charset="0"/>
              </a:rPr>
              <a:t>;</a:t>
            </a:r>
          </a:p>
          <a:p>
            <a:pPr algn="just"/>
            <a:r>
              <a:rPr lang="en-US" sz="2800" cap="none" dirty="0" err="1">
                <a:latin typeface="Kalaham" pitchFamily="2" charset="0"/>
              </a:rPr>
              <a:t>mj;itjk</a:t>
            </a:r>
            <a:r>
              <a:rPr lang="en-US" sz="2800" cap="none" dirty="0">
                <a:latin typeface="Kalaham" pitchFamily="2" charset="0"/>
              </a:rPr>
              <a:t>;&gt; </a:t>
            </a:r>
            <a:r>
              <a:rPr lang="en-US" sz="2800" cap="none" dirty="0" err="1">
                <a:latin typeface="Kalaham" pitchFamily="2" charset="0"/>
              </a:rPr>
              <a:t>Nrh</a:t>
            </a:r>
            <a:r>
              <a:rPr lang="en-US" sz="2800" cap="none" dirty="0">
                <a:latin typeface="Kalaham" pitchFamily="2" charset="0"/>
              </a:rPr>
              <a:t>\</a:t>
            </a:r>
            <a:r>
              <a:rPr lang="en-US" sz="2800" cap="none" dirty="0" err="1">
                <a:latin typeface="Kalaham" pitchFamily="2" charset="0"/>
              </a:rPr>
              <a:t>yp</a:t>
            </a:r>
            <a:r>
              <a:rPr lang="en-US" sz="2800" cap="none" dirty="0">
                <a:latin typeface="Kalaham" pitchFamily="2" charset="0"/>
              </a:rPr>
              <a:t>]k;&gt; [</a:t>
            </a:r>
            <a:r>
              <a:rPr lang="en-US" sz="2800" cap="none" dirty="0" err="1">
                <a:latin typeface="Kalaham" pitchFamily="2" charset="0"/>
              </a:rPr>
              <a:t>dehafk</a:t>
            </a:r>
            <a:r>
              <a:rPr lang="en-US" sz="2800" cap="none" dirty="0">
                <a:latin typeface="Kalaham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8295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06. To Explore the History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800" cap="none" dirty="0" err="1">
                <a:latin typeface="Kalaham" pitchFamily="2" charset="0"/>
              </a:rPr>
              <a:t>tuyhw;iw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tFj;jy</a:t>
            </a:r>
            <a:r>
              <a:rPr lang="en-US" sz="2800" cap="none" dirty="0">
                <a:latin typeface="Kalaham" pitchFamily="2" charset="0"/>
              </a:rPr>
              <a:t>;&gt; </a:t>
            </a:r>
            <a:r>
              <a:rPr lang="en-US" sz="2800" cap="none" dirty="0" err="1">
                <a:latin typeface="Kalaham" pitchFamily="2" charset="0"/>
              </a:rPr>
              <a:t>xOq;FgLj;jy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kw;Wk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epWTjy</a:t>
            </a:r>
            <a:r>
              <a:rPr lang="en-US" sz="2800" cap="none" dirty="0">
                <a:latin typeface="Kalaham" pitchFamily="2" charset="0"/>
              </a:rPr>
              <a:t>;</a:t>
            </a:r>
          </a:p>
          <a:p>
            <a:pPr algn="just"/>
            <a:r>
              <a:rPr lang="en-US" sz="2800" cap="none" dirty="0">
                <a:latin typeface="Kalaham" pitchFamily="2" charset="0"/>
              </a:rPr>
              <a:t>,</a:t>
            </a:r>
            <a:r>
              <a:rPr lang="en-US" sz="2800" cap="none" dirty="0" err="1">
                <a:latin typeface="Kalaham" pitchFamily="2" charset="0"/>
              </a:rPr>
              <a:t>yq;if</a:t>
            </a:r>
            <a:r>
              <a:rPr lang="en-US" sz="2800" cap="none" dirty="0">
                <a:latin typeface="Kalaham" pitchFamily="2" charset="0"/>
              </a:rPr>
              <a:t> K];</a:t>
            </a:r>
            <a:r>
              <a:rPr lang="en-US" sz="2800" cap="none" dirty="0" err="1">
                <a:latin typeface="Kalaham" pitchFamily="2" charset="0"/>
              </a:rPr>
              <a:t>ypk;fspd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tuyhW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gw;wp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Kd;itf;fg;gLk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re;Njfq;fs</a:t>
            </a:r>
            <a:r>
              <a:rPr lang="en-US" sz="2800" cap="none" dirty="0">
                <a:latin typeface="Kalaham" pitchFamily="2" charset="0"/>
              </a:rPr>
              <a:t>;</a:t>
            </a:r>
          </a:p>
          <a:p>
            <a:pPr algn="just"/>
            <a:r>
              <a:rPr lang="en-US" sz="2800" cap="none" dirty="0" err="1">
                <a:latin typeface="Kalaham" pitchFamily="2" charset="0"/>
              </a:rPr>
              <a:t>tuyhw;iw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ikag;gLj;jp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jpl;lkply</a:t>
            </a:r>
            <a:r>
              <a:rPr lang="en-US" sz="2800" cap="none" dirty="0">
                <a:latin typeface="Kalaham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990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07. To Understand and Appreciate Arts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cap="none" dirty="0" err="1">
                <a:latin typeface="Kalaham" pitchFamily="2" charset="0"/>
              </a:rPr>
              <a:t>fiy</a:t>
            </a:r>
            <a:r>
              <a:rPr lang="en-US" sz="2800" cap="none" dirty="0">
                <a:latin typeface="Kalaham" pitchFamily="2" charset="0"/>
              </a:rPr>
              <a:t>&gt; ,</a:t>
            </a:r>
            <a:r>
              <a:rPr lang="en-US" sz="2800" cap="none" dirty="0" err="1">
                <a:latin typeface="Kalaham" pitchFamily="2" charset="0"/>
              </a:rPr>
              <a:t>yf;fpa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tbtq;fs</a:t>
            </a:r>
            <a:r>
              <a:rPr lang="en-US" sz="2800" cap="none" dirty="0">
                <a:latin typeface="Kalaham" pitchFamily="2" charset="0"/>
              </a:rPr>
              <a:t>;&gt; </a:t>
            </a:r>
            <a:r>
              <a:rPr lang="en-US" sz="2800" cap="none" dirty="0" err="1">
                <a:latin typeface="Kalaham" pitchFamily="2" charset="0"/>
              </a:rPr>
              <a:t>mofpaw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fiyfs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gw;wpa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Ma;T</a:t>
            </a:r>
            <a:endParaRPr lang="en-US" sz="2800" cap="none" dirty="0">
              <a:latin typeface="Kalaham" pitchFamily="2" charset="0"/>
            </a:endParaRPr>
          </a:p>
          <a:p>
            <a:pPr algn="just"/>
            <a:r>
              <a:rPr lang="en-US" sz="2800" cap="none" dirty="0" err="1">
                <a:latin typeface="Kalaham" pitchFamily="2" charset="0"/>
              </a:rPr>
              <a:t>mtw;iwg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Ghptjw;Fk</a:t>
            </a:r>
            <a:r>
              <a:rPr lang="en-US" sz="2800" cap="none" dirty="0">
                <a:latin typeface="Kalaham" pitchFamily="2" charset="0"/>
              </a:rPr>
              <a:t>; ,</a:t>
            </a:r>
            <a:r>
              <a:rPr lang="en-US" sz="2800" cap="none" dirty="0" err="1">
                <a:latin typeface="Kalaham" pitchFamily="2" charset="0"/>
              </a:rPr>
              <a:t>urpg;gjw;Fk</a:t>
            </a:r>
            <a:r>
              <a:rPr lang="en-US" sz="2800" cap="none" dirty="0">
                <a:latin typeface="Kalaham" pitchFamily="2" charset="0"/>
              </a:rPr>
              <a:t>; </a:t>
            </a:r>
          </a:p>
          <a:p>
            <a:pPr algn="just"/>
            <a:r>
              <a:rPr lang="en-US" sz="2800" cap="none" dirty="0">
                <a:latin typeface="Kalaham" pitchFamily="2" charset="0"/>
              </a:rPr>
              <a:t>,</a:t>
            </a:r>
            <a:r>
              <a:rPr lang="en-US" sz="2800" cap="none" dirty="0" err="1">
                <a:latin typeface="Kalaham" pitchFamily="2" charset="0"/>
              </a:rPr>
              <a:t>oe;j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fiyfis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kPsf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nfhz;L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tUtjw;F</a:t>
            </a:r>
            <a:r>
              <a:rPr lang="en-US" sz="2800" cap="none" dirty="0">
                <a:latin typeface="Kalaham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8826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284675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45" y="1101436"/>
            <a:ext cx="9871364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1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47662"/>
            <a:ext cx="8229600" cy="616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15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165" y="857250"/>
            <a:ext cx="721129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2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What is Research? </a:t>
            </a:r>
            <a:r>
              <a:rPr lang="en-US" cap="none" dirty="0" err="1">
                <a:latin typeface="Kalaham" pitchFamily="2" charset="0"/>
                <a:cs typeface="Arial" panose="020B0604020202020204" pitchFamily="34" charset="0"/>
              </a:rPr>
              <a:t>Ma;T</a:t>
            </a:r>
            <a:r>
              <a:rPr lang="en-US" cap="none" dirty="0">
                <a:latin typeface="Kalaham" pitchFamily="2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latin typeface="Kalaham" pitchFamily="2" charset="0"/>
                <a:cs typeface="Arial" panose="020B0604020202020204" pitchFamily="34" charset="0"/>
              </a:rPr>
              <a:t>vd;why</a:t>
            </a:r>
            <a:r>
              <a:rPr lang="en-US" cap="none" dirty="0">
                <a:latin typeface="Kalaham" pitchFamily="2" charset="0"/>
                <a:cs typeface="Arial" panose="020B0604020202020204" pitchFamily="34" charset="0"/>
              </a:rPr>
              <a:t>; </a:t>
            </a:r>
            <a:r>
              <a:rPr lang="en-US" cap="none" dirty="0" err="1">
                <a:latin typeface="Kalaham" pitchFamily="2" charset="0"/>
                <a:cs typeface="Arial" panose="020B0604020202020204" pitchFamily="34" charset="0"/>
              </a:rPr>
              <a:t>vd;d</a:t>
            </a:r>
            <a:r>
              <a:rPr lang="en-US" cap="none" dirty="0">
                <a:latin typeface="Kalaham" pitchFamily="2" charset="0"/>
                <a:cs typeface="Arial" panose="020B0604020202020204" pitchFamily="34" charset="0"/>
              </a:rPr>
              <a:t>?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800" cap="none" dirty="0"/>
              <a:t>Research is Re-Search </a:t>
            </a:r>
          </a:p>
          <a:p>
            <a:pPr algn="just"/>
            <a:r>
              <a:rPr lang="en-US" sz="2800" cap="none" dirty="0"/>
              <a:t>Generally, research is the organized and systematic method of finding answers to questions.</a:t>
            </a:r>
          </a:p>
          <a:p>
            <a:pPr algn="just"/>
            <a:r>
              <a:rPr lang="en-US" sz="2800" cap="none" dirty="0"/>
              <a:t>Systematic investigative process employed to increase or revise current knowledge or to discover new knowledge  by discovering new facts.</a:t>
            </a:r>
          </a:p>
          <a:p>
            <a:endParaRPr lang="en-US" cap="none" dirty="0"/>
          </a:p>
          <a:p>
            <a:pPr marL="0" indent="0">
              <a:buNone/>
            </a:pP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416760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>
                <a:latin typeface="Kalaham" pitchFamily="2" charset="0"/>
              </a:rPr>
              <a:t>Ma;Tf;F</a:t>
            </a:r>
            <a:r>
              <a:rPr lang="en-US" cap="none" dirty="0">
                <a:latin typeface="Kalaham" pitchFamily="2" charset="0"/>
              </a:rPr>
              <a:t> ,];</a:t>
            </a:r>
            <a:r>
              <a:rPr lang="en-US" cap="none" dirty="0" err="1">
                <a:latin typeface="Kalaham" pitchFamily="2" charset="0"/>
              </a:rPr>
              <a:t>yhk</a:t>
            </a:r>
            <a:r>
              <a:rPr lang="en-US" cap="none" dirty="0">
                <a:latin typeface="Kalaham" pitchFamily="2" charset="0"/>
              </a:rPr>
              <a:t>; </a:t>
            </a:r>
            <a:r>
              <a:rPr lang="en-US" cap="none" dirty="0" err="1">
                <a:latin typeface="Kalaham" pitchFamily="2" charset="0"/>
              </a:rPr>
              <a:t>nfhLj;Js;s</a:t>
            </a:r>
            <a:r>
              <a:rPr lang="en-US" cap="none" dirty="0">
                <a:latin typeface="Kalaham" pitchFamily="2" charset="0"/>
              </a:rPr>
              <a:t> </a:t>
            </a:r>
            <a:r>
              <a:rPr lang="en-US" cap="none" dirty="0" err="1">
                <a:latin typeface="Kalaham" pitchFamily="2" charset="0"/>
              </a:rPr>
              <a:t>Kf;fpaj;Jtk</a:t>
            </a:r>
            <a:r>
              <a:rPr lang="en-US" cap="none" dirty="0">
                <a:latin typeface="Kalaham" pitchFamily="2" charset="0"/>
              </a:rPr>
              <a:t>;</a:t>
            </a:r>
            <a:endParaRPr lang="en-US" dirty="0">
              <a:latin typeface="Kalaham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984400"/>
          </a:xfrm>
        </p:spPr>
        <p:txBody>
          <a:bodyPr>
            <a:normAutofit lnSpcReduction="10000"/>
          </a:bodyPr>
          <a:lstStyle/>
          <a:p>
            <a:r>
              <a:rPr lang="en-US" sz="2800" cap="none" dirty="0" err="1">
                <a:latin typeface="Kalaham" pitchFamily="2" charset="0"/>
              </a:rPr>
              <a:t>my;FHMd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Ma;Tf;F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toq;fpAs;s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Kf;fpaj;Jtk</a:t>
            </a:r>
            <a:r>
              <a:rPr lang="en-US" sz="2800" cap="none" dirty="0">
                <a:latin typeface="Kalaham" pitchFamily="2" charset="0"/>
              </a:rPr>
              <a:t>; </a:t>
            </a:r>
          </a:p>
          <a:p>
            <a:pPr marL="0" indent="0">
              <a:buNone/>
            </a:pPr>
            <a:r>
              <a:rPr lang="en-US" sz="2800" cap="none" dirty="0">
                <a:latin typeface="Kalaham" pitchFamily="2" charset="0"/>
              </a:rPr>
              <a:t>  (ghjpH-28) (My ,</a:t>
            </a:r>
            <a:r>
              <a:rPr lang="en-US" sz="2800" cap="none" dirty="0" err="1">
                <a:latin typeface="Kalaham" pitchFamily="2" charset="0"/>
              </a:rPr>
              <a:t>k;uhd</a:t>
            </a:r>
            <a:r>
              <a:rPr lang="en-US" sz="2800" cap="none" dirty="0">
                <a:latin typeface="Kalaham" pitchFamily="2" charset="0"/>
              </a:rPr>
              <a:t>; 191) (</a:t>
            </a:r>
            <a:r>
              <a:rPr lang="en-US" sz="2800" cap="none" dirty="0" err="1">
                <a:latin typeface="Kalaham" pitchFamily="2" charset="0"/>
              </a:rPr>
              <a:t>my;qh</a:t>
            </a:r>
            <a:r>
              <a:rPr lang="en-US" sz="2800" cap="none" dirty="0">
                <a:latin typeface="Kalaham" pitchFamily="2" charset="0"/>
              </a:rPr>
              <a:t>]</a:t>
            </a:r>
            <a:r>
              <a:rPr lang="en-US" sz="2800" cap="none" dirty="0" err="1">
                <a:latin typeface="Kalaham" pitchFamily="2" charset="0"/>
              </a:rPr>
              <a:t>pah</a:t>
            </a:r>
            <a:r>
              <a:rPr lang="en-US" sz="2800" cap="none" dirty="0">
                <a:latin typeface="Kalaham" pitchFamily="2" charset="0"/>
              </a:rPr>
              <a:t> 17-20) </a:t>
            </a:r>
          </a:p>
          <a:p>
            <a:pPr marL="0" indent="0" algn="r">
              <a:buNone/>
            </a:pPr>
            <a:r>
              <a:rPr lang="ar-SA" sz="2800" b="1" dirty="0"/>
              <a:t>وَمِنَ ٱلنَّاسِ وَٱلدَّوَآبِّ وَٱلأَنْعَامِ مُخْتَلِفٌ أَلْوَانُهُ كَذَلِكَ إِنَّمَا يَخْشَى ٱللَّهَ مِنْ عِبَادِهِ ٱلْعُلَمَاءُ إِنَّ ٱللَّهَ عَزِيزٌ غَفُورٌ</a:t>
            </a:r>
            <a:endParaRPr lang="en-US" sz="2800" b="1" dirty="0"/>
          </a:p>
          <a:p>
            <a:pPr marL="0" indent="0" algn="r">
              <a:buNone/>
            </a:pPr>
            <a:r>
              <a:rPr lang="ar-SA" sz="2800" b="1" dirty="0"/>
              <a:t>ٱلَّذِينَ يَذْكُرُونَ ٱللَّهَ قِيَاماً وَقُعُوداً وَعَلَىٰ جُنُوبِهِمْ وَيَتَفَكَّرُونَ فِي خَلْقِ ٱلسَّمَٰوَٰتِ وَٱلأَرْضِ رَبَّنَآ مَا خَلَقْتَ هَذا بَاطِلاً سُبْحَانَكَ فَقِنَا عَذَابَ النَّارِ</a:t>
            </a:r>
            <a:endParaRPr lang="en-US" sz="2800" b="1" dirty="0"/>
          </a:p>
          <a:p>
            <a:pPr marL="0" indent="0" algn="r">
              <a:buNone/>
            </a:pPr>
            <a:r>
              <a:rPr lang="ar-SA" sz="2800" b="1" dirty="0"/>
              <a:t>أَفَلاَ يَنظُرُونَ إِلَى ٱلإِبْلِ كَيْفَ خُلِقَتْ</a:t>
            </a:r>
            <a:r>
              <a:rPr lang="en-US" b="1" dirty="0"/>
              <a:t> </a:t>
            </a:r>
            <a:endParaRPr lang="en-US" cap="none" dirty="0">
              <a:latin typeface="Kalaha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>
                <a:latin typeface="Kalaham" pitchFamily="2" charset="0"/>
              </a:rPr>
              <a:t>Ma;Tf;F</a:t>
            </a:r>
            <a:r>
              <a:rPr lang="en-US" cap="none" dirty="0">
                <a:latin typeface="Kalaham" pitchFamily="2" charset="0"/>
              </a:rPr>
              <a:t> ,];</a:t>
            </a:r>
            <a:r>
              <a:rPr lang="en-US" cap="none" dirty="0" err="1">
                <a:latin typeface="Kalaham" pitchFamily="2" charset="0"/>
              </a:rPr>
              <a:t>yhk</a:t>
            </a:r>
            <a:r>
              <a:rPr lang="en-US" cap="none" dirty="0">
                <a:latin typeface="Kalaham" pitchFamily="2" charset="0"/>
              </a:rPr>
              <a:t>; </a:t>
            </a:r>
            <a:r>
              <a:rPr lang="en-US" cap="none" dirty="0" err="1">
                <a:latin typeface="Kalaham" pitchFamily="2" charset="0"/>
              </a:rPr>
              <a:t>nfhLj;Js;s</a:t>
            </a:r>
            <a:r>
              <a:rPr lang="en-US" cap="none" dirty="0">
                <a:latin typeface="Kalaham" pitchFamily="2" charset="0"/>
              </a:rPr>
              <a:t> </a:t>
            </a:r>
            <a:r>
              <a:rPr lang="en-US" cap="none" dirty="0" err="1">
                <a:latin typeface="Kalaham" pitchFamily="2" charset="0"/>
              </a:rPr>
              <a:t>Kf;fpaj;Jtk</a:t>
            </a:r>
            <a:r>
              <a:rPr lang="en-US" cap="none" dirty="0">
                <a:latin typeface="Kalaham" pitchFamily="2" charset="0"/>
              </a:rPr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cap="none" dirty="0" err="1">
                <a:latin typeface="Kalaham" pitchFamily="2" charset="0"/>
              </a:rPr>
              <a:t>egp</a:t>
            </a:r>
            <a:r>
              <a:rPr lang="en-US" sz="2800" cap="none" dirty="0">
                <a:latin typeface="Kalaham" pitchFamily="2" charset="0"/>
              </a:rPr>
              <a:t> (]y;) </a:t>
            </a:r>
            <a:r>
              <a:rPr lang="en-US" sz="2800" cap="none" dirty="0" err="1">
                <a:latin typeface="Kalaham" pitchFamily="2" charset="0"/>
              </a:rPr>
              <a:t>mtHfspd</a:t>
            </a:r>
            <a:r>
              <a:rPr lang="en-US" sz="2800" cap="none" dirty="0">
                <a:latin typeface="Kalaham" pitchFamily="2" charset="0"/>
              </a:rPr>
              <a:t>; `</a:t>
            </a:r>
            <a:r>
              <a:rPr lang="en-US" sz="2800" cap="none" dirty="0" err="1">
                <a:latin typeface="Kalaham" pitchFamily="2" charset="0"/>
              </a:rPr>
              <a:t>jP</a:t>
            </a:r>
            <a:r>
              <a:rPr lang="en-US" sz="2800" cap="none" dirty="0">
                <a:latin typeface="Kalaham" pitchFamily="2" charset="0"/>
              </a:rPr>
              <a:t>];fs;&gt; </a:t>
            </a:r>
            <a:r>
              <a:rPr lang="en-US" sz="2800" cap="none" dirty="0" err="1">
                <a:latin typeface="Kalaham" pitchFamily="2" charset="0"/>
              </a:rPr>
              <a:t>nraw;ghLfs</a:t>
            </a:r>
            <a:r>
              <a:rPr lang="en-US" sz="2800" cap="none" dirty="0">
                <a:latin typeface="Kalaham" pitchFamily="2" charset="0"/>
              </a:rPr>
              <a:t>;</a:t>
            </a:r>
          </a:p>
          <a:p>
            <a:pPr marL="0" indent="0" algn="r">
              <a:buNone/>
            </a:pPr>
            <a:r>
              <a:rPr lang="ar-SA" sz="2800" cap="none" dirty="0">
                <a:latin typeface="Kalaham" pitchFamily="2" charset="0"/>
              </a:rPr>
              <a:t>طلب العلم فريضة على كل مسلم</a:t>
            </a:r>
          </a:p>
          <a:p>
            <a:pPr marL="0" indent="0" algn="r">
              <a:buNone/>
            </a:pPr>
            <a:r>
              <a:rPr lang="ar-SA" sz="2800" cap="none" dirty="0">
                <a:latin typeface="Kalaham" pitchFamily="2" charset="0"/>
              </a:rPr>
              <a:t>الحكمة ضالة المؤمن ......</a:t>
            </a:r>
          </a:p>
          <a:p>
            <a:pPr marL="0" indent="0">
              <a:buNone/>
            </a:pPr>
            <a:r>
              <a:rPr lang="en-US" sz="2800" cap="none" dirty="0">
                <a:latin typeface="Kalaham" pitchFamily="2" charset="0"/>
              </a:rPr>
              <a:t>`p[;</a:t>
            </a:r>
            <a:r>
              <a:rPr lang="en-US" sz="2800" cap="none" dirty="0" err="1">
                <a:latin typeface="Kalaham" pitchFamily="2" charset="0"/>
              </a:rPr>
              <a:t>uj</a:t>
            </a:r>
            <a:r>
              <a:rPr lang="en-US" sz="2800" cap="none" dirty="0">
                <a:latin typeface="Kalaham" pitchFamily="2" charset="0"/>
              </a:rPr>
              <a:t>;&gt; </a:t>
            </a:r>
            <a:r>
              <a:rPr lang="en-US" sz="2800" cap="none" dirty="0" err="1">
                <a:latin typeface="Kalaham" pitchFamily="2" charset="0"/>
              </a:rPr>
              <a:t>mjd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gpd;duhd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fzpg;gPL</a:t>
            </a:r>
            <a:r>
              <a:rPr lang="en-US" sz="2800" cap="none" dirty="0">
                <a:latin typeface="Kalaham" pitchFamily="2" charset="0"/>
              </a:rPr>
              <a:t>&gt; </a:t>
            </a:r>
            <a:r>
              <a:rPr lang="en-US" sz="2800" cap="none" dirty="0" err="1">
                <a:latin typeface="Kalaham" pitchFamily="2" charset="0"/>
              </a:rPr>
              <a:t>njhlHe;j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nraw;ghLfs</a:t>
            </a:r>
            <a:r>
              <a:rPr lang="en-US" sz="2800" cap="none" dirty="0">
                <a:latin typeface="Kalaham" pitchFamily="2" charset="0"/>
              </a:rPr>
              <a:t>;</a:t>
            </a:r>
            <a:endParaRPr lang="ar-SA" sz="2800" cap="none" dirty="0">
              <a:latin typeface="Kalaham" pitchFamily="2" charset="0"/>
            </a:endParaRPr>
          </a:p>
          <a:p>
            <a:pPr marL="0" indent="0">
              <a:buNone/>
            </a:pPr>
            <a:r>
              <a:rPr lang="ar-SA" sz="2800" cap="none" dirty="0">
                <a:latin typeface="Kalaham" pitchFamily="2" charset="0"/>
              </a:rPr>
              <a:t> </a:t>
            </a:r>
            <a:endParaRPr lang="en-US" sz="2800" cap="none" dirty="0">
              <a:latin typeface="Kalaha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77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>
                <a:latin typeface="Kalaham" pitchFamily="2" charset="0"/>
              </a:rPr>
              <a:t>Ma;T</a:t>
            </a:r>
            <a:r>
              <a:rPr lang="en-US" cap="none" dirty="0">
                <a:latin typeface="Kalaham" pitchFamily="2" charset="0"/>
              </a:rPr>
              <a:t> </a:t>
            </a:r>
            <a:r>
              <a:rPr lang="en-US" cap="none" dirty="0" err="1">
                <a:latin typeface="Kalaham" pitchFamily="2" charset="0"/>
              </a:rPr>
              <a:t>Vd</a:t>
            </a:r>
            <a:r>
              <a:rPr lang="en-US" cap="none" dirty="0">
                <a:latin typeface="Kalaham" pitchFamily="2" charset="0"/>
              </a:rPr>
              <a:t>; </a:t>
            </a:r>
            <a:r>
              <a:rPr lang="en-US" cap="none" dirty="0" err="1">
                <a:latin typeface="Kalaham" pitchFamily="2" charset="0"/>
              </a:rPr>
              <a:t>Njit</a:t>
            </a:r>
            <a:r>
              <a:rPr lang="en-US" cap="none" dirty="0">
                <a:latin typeface="Kalaham" pitchFamily="2" charset="0"/>
              </a:rPr>
              <a:t>? </a:t>
            </a:r>
            <a:r>
              <a:rPr lang="en-US" cap="none" dirty="0">
                <a:latin typeface="+mn-lt"/>
              </a:rPr>
              <a:t>Why We Need Research?</a:t>
            </a:r>
            <a:endParaRPr lang="en-US" cap="none" dirty="0">
              <a:latin typeface="Kalaham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55694"/>
            <a:ext cx="10363826" cy="4383741"/>
          </a:xfrm>
        </p:spPr>
        <p:txBody>
          <a:bodyPr>
            <a:noAutofit/>
          </a:bodyPr>
          <a:lstStyle/>
          <a:p>
            <a:r>
              <a:rPr lang="en-US" sz="2800" cap="none" dirty="0"/>
              <a:t>To gather necessary information</a:t>
            </a:r>
          </a:p>
          <a:p>
            <a:r>
              <a:rPr lang="en-US" sz="2800" cap="none" dirty="0"/>
              <a:t>To make changes</a:t>
            </a:r>
          </a:p>
          <a:p>
            <a:r>
              <a:rPr lang="en-US" sz="2800" cap="none" dirty="0"/>
              <a:t>To improve standards of living</a:t>
            </a:r>
          </a:p>
          <a:p>
            <a:r>
              <a:rPr lang="en-US" sz="2800" cap="none" dirty="0"/>
              <a:t>To ensure a safer life</a:t>
            </a:r>
          </a:p>
          <a:p>
            <a:r>
              <a:rPr lang="en-US" sz="2800" cap="none" dirty="0"/>
              <a:t>To know the truth</a:t>
            </a:r>
          </a:p>
          <a:p>
            <a:r>
              <a:rPr lang="en-US" sz="2800" cap="none" dirty="0"/>
              <a:t>To explore the history</a:t>
            </a:r>
          </a:p>
          <a:p>
            <a:r>
              <a:rPr lang="en-US" sz="2800" cap="none" dirty="0"/>
              <a:t>To understand and appreciate arts</a:t>
            </a:r>
          </a:p>
        </p:txBody>
      </p:sp>
    </p:spTree>
    <p:extLst>
      <p:ext uri="{BB962C8B-B14F-4D97-AF65-F5344CB8AC3E}">
        <p14:creationId xmlns:p14="http://schemas.microsoft.com/office/powerpoint/2010/main" val="396206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01. To Gather Necessary Information</a:t>
            </a:r>
            <a:br>
              <a:rPr lang="en-US" cap="non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cap="none" dirty="0" err="1">
                <a:latin typeface="Kalaham" pitchFamily="2" charset="0"/>
              </a:rPr>
              <a:t>Fwpg;gpl;l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tplajhdk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njhlHghf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mwpe;J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nfhs;sy</a:t>
            </a:r>
            <a:r>
              <a:rPr lang="en-US" sz="2800" cap="none" dirty="0">
                <a:latin typeface="Kalaham" pitchFamily="2" charset="0"/>
              </a:rPr>
              <a:t>;. (</a:t>
            </a:r>
            <a:r>
              <a:rPr lang="en-US" sz="2800" cap="none" dirty="0" err="1">
                <a:latin typeface="Kalaham" pitchFamily="2" charset="0"/>
              </a:rPr>
              <a:t>ck</a:t>
            </a:r>
            <a:r>
              <a:rPr lang="en-US" sz="2800" cap="none" dirty="0">
                <a:latin typeface="Kalaham" pitchFamily="2" charset="0"/>
              </a:rPr>
              <a:t>;: </a:t>
            </a:r>
            <a:r>
              <a:rPr lang="en-US" sz="2800" cap="none" dirty="0" err="1">
                <a:latin typeface="Kalaham" pitchFamily="2" charset="0"/>
              </a:rPr>
              <a:t>ifNgrp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ghtpj;jy</a:t>
            </a:r>
            <a:r>
              <a:rPr lang="en-US" sz="2800" cap="none" dirty="0">
                <a:latin typeface="Kalaham" pitchFamily="2" charset="0"/>
              </a:rPr>
              <a:t>;)</a:t>
            </a:r>
          </a:p>
          <a:p>
            <a:pPr algn="just"/>
            <a:r>
              <a:rPr lang="en-US" sz="2800" cap="none" dirty="0" err="1">
                <a:latin typeface="Kalaham" pitchFamily="2" charset="0"/>
              </a:rPr>
              <a:t>fk;gdpfspd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Muk;g</a:t>
            </a:r>
            <a:r>
              <a:rPr lang="en-US" sz="2800" cap="none" dirty="0">
                <a:latin typeface="Kalaham" pitchFamily="2" charset="0"/>
              </a:rPr>
              <a:t> </a:t>
            </a:r>
            <a:r>
              <a:rPr lang="en-US" sz="2800" cap="none" dirty="0" err="1">
                <a:latin typeface="Kalaham" pitchFamily="2" charset="0"/>
              </a:rPr>
              <a:t>Ma;Tfs</a:t>
            </a:r>
            <a:r>
              <a:rPr lang="en-US" sz="2800" cap="none" dirty="0">
                <a:latin typeface="Kalaham" pitchFamily="2" charset="0"/>
              </a:rPr>
              <a:t>; (</a:t>
            </a:r>
            <a:r>
              <a:rPr lang="en-US" sz="2800" cap="none" dirty="0" err="1">
                <a:latin typeface="Kalaham" pitchFamily="2" charset="0"/>
              </a:rPr>
              <a:t>re;ijg;gLj;jy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Nehf;fk</a:t>
            </a:r>
            <a:r>
              <a:rPr lang="en-US" sz="2800" cap="none" dirty="0">
                <a:latin typeface="Kalaham" pitchFamily="2" charset="0"/>
              </a:rPr>
              <a:t>;)</a:t>
            </a:r>
          </a:p>
          <a:p>
            <a:pPr algn="just"/>
            <a:r>
              <a:rPr lang="en-US" sz="2800" cap="none" dirty="0" err="1">
                <a:latin typeface="Kalaham" pitchFamily="2" charset="0"/>
              </a:rPr>
              <a:t>fw;wy</a:t>
            </a:r>
            <a:r>
              <a:rPr lang="en-US" sz="2800" cap="none" dirty="0">
                <a:latin typeface="Kalaham" pitchFamily="2" charset="0"/>
              </a:rPr>
              <a:t>;&gt; </a:t>
            </a:r>
            <a:r>
              <a:rPr lang="en-US" sz="2800" cap="none" dirty="0" err="1">
                <a:latin typeface="Kalaham" pitchFamily="2" charset="0"/>
              </a:rPr>
              <a:t>fw;gpj;jy</a:t>
            </a:r>
            <a:r>
              <a:rPr lang="en-US" sz="2800" cap="none" dirty="0">
                <a:latin typeface="Kalaham" pitchFamily="2" charset="0"/>
              </a:rPr>
              <a:t>; </a:t>
            </a:r>
            <a:r>
              <a:rPr lang="en-US" sz="2800" cap="none" dirty="0" err="1">
                <a:latin typeface="Kalaham" pitchFamily="2" charset="0"/>
              </a:rPr>
              <a:t>Nehf;fq;fSf;fhf</a:t>
            </a:r>
            <a:endParaRPr lang="en-US" sz="2800" cap="none" dirty="0">
              <a:latin typeface="Kalaha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137</TotalTime>
  <Words>462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Droplet</vt:lpstr>
      <vt:lpstr>RESEARCH and its importance</vt:lpstr>
      <vt:lpstr>PowerPoint Presentation</vt:lpstr>
      <vt:lpstr>PowerPoint Presentation</vt:lpstr>
      <vt:lpstr>PowerPoint Presentation</vt:lpstr>
      <vt:lpstr>What is Research? Ma;T vd;why; vd;d?</vt:lpstr>
      <vt:lpstr>Ma;Tf;F ,];yhk; nfhLj;Js;s Kf;fpaj;Jtk;</vt:lpstr>
      <vt:lpstr>Ma;Tf;F ,];yhk; nfhLj;Js;s Kf;fpaj;Jtk;</vt:lpstr>
      <vt:lpstr>Ma;T Vd; Njit? Why We Need Research?</vt:lpstr>
      <vt:lpstr>01. To Gather Necessary Information </vt:lpstr>
      <vt:lpstr>02. To Make Changes </vt:lpstr>
      <vt:lpstr>03. To Improve Standards of Living </vt:lpstr>
      <vt:lpstr>04. To Ensure A Safer Life </vt:lpstr>
      <vt:lpstr>05. To Know the Truth </vt:lpstr>
      <vt:lpstr>06. To Explore the History </vt:lpstr>
      <vt:lpstr>07. To Understand and Appreciate Arts 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RESEARCH?</dc:title>
  <dc:creator>SMM.MAZAHIR</dc:creator>
  <cp:lastModifiedBy>Unknown User</cp:lastModifiedBy>
  <cp:revision>17</cp:revision>
  <dcterms:created xsi:type="dcterms:W3CDTF">2018-02-20T15:44:14Z</dcterms:created>
  <dcterms:modified xsi:type="dcterms:W3CDTF">2020-07-03T11:30:22Z</dcterms:modified>
</cp:coreProperties>
</file>